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523" r:id="rId2"/>
    <p:sldId id="1741" r:id="rId3"/>
    <p:sldId id="1841" r:id="rId4"/>
    <p:sldId id="1744" r:id="rId5"/>
    <p:sldId id="1601" r:id="rId6"/>
    <p:sldId id="1842" r:id="rId7"/>
    <p:sldId id="1749" r:id="rId8"/>
    <p:sldId id="1818" r:id="rId9"/>
    <p:sldId id="1724" r:id="rId10"/>
    <p:sldId id="1843" r:id="rId11"/>
    <p:sldId id="1396" r:id="rId12"/>
    <p:sldId id="1399" r:id="rId13"/>
    <p:sldId id="1742" r:id="rId14"/>
    <p:sldId id="941" r:id="rId15"/>
    <p:sldId id="1526" r:id="rId16"/>
    <p:sldId id="1837" r:id="rId17"/>
    <p:sldId id="1844" r:id="rId18"/>
    <p:sldId id="1740" r:id="rId19"/>
    <p:sldId id="1819" r:id="rId20"/>
    <p:sldId id="1846" r:id="rId21"/>
    <p:sldId id="1734" r:id="rId22"/>
    <p:sldId id="1810" r:id="rId23"/>
    <p:sldId id="1838" r:id="rId24"/>
    <p:sldId id="1594" r:id="rId25"/>
    <p:sldId id="289" r:id="rId26"/>
  </p:sldIdLst>
  <p:sldSz cx="9144000" cy="5143500" type="screen16x9"/>
  <p:notesSz cx="6858000" cy="9144000"/>
  <p:embeddedFontLst>
    <p:embeddedFont>
      <p:font typeface="华文细黑" pitchFamily="2" charset="-122"/>
      <p:regular r:id="rId29"/>
    </p:embeddedFont>
    <p:embeddedFont>
      <p:font typeface="幼圆" pitchFamily="49" charset="-122"/>
      <p:regular r:id="rId30"/>
    </p:embeddedFont>
    <p:embeddedFont>
      <p:font typeface="Calibri" pitchFamily="34" charset="0"/>
      <p:regular r:id="rId31"/>
      <p:bold r:id="rId32"/>
      <p:italic r:id="rId33"/>
      <p:boldItalic r:id="rId34"/>
    </p:embeddedFont>
    <p:embeddedFont>
      <p:font typeface="微软雅黑" pitchFamily="34" charset="-122"/>
      <p:regular r:id="rId35"/>
      <p:bold r:id="rId36"/>
    </p:embeddedFont>
    <p:embeddedFont>
      <p:font typeface="华文楷体" pitchFamily="2" charset="-122"/>
      <p:regular r:id="rId37"/>
    </p:embeddedFont>
    <p:embeddedFont>
      <p:font typeface="楷体" pitchFamily="49" charset="-122"/>
      <p:regular r:id="rId38"/>
    </p:embeddedFont>
    <p:embeddedFont>
      <p:font typeface="黑体" pitchFamily="49" charset="-122"/>
      <p:regular r:id="rId39"/>
    </p:embeddedFont>
    <p:embeddedFont>
      <p:font typeface="汉语拼音" pitchFamily="34" charset="0"/>
      <p:regular r:id="rId40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53">
          <p15:clr>
            <a:srgbClr val="A4A3A4"/>
          </p15:clr>
        </p15:guide>
        <p15:guide id="2" pos="575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43">
          <p15:clr>
            <a:srgbClr val="A4A3A4"/>
          </p15:clr>
        </p15:guide>
        <p15:guide id="2" pos="228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FFFFFF"/>
    <a:srgbClr val="00B050"/>
    <a:srgbClr val="0066FF"/>
    <a:srgbClr val="A38302"/>
    <a:srgbClr val="FEFCDE"/>
    <a:srgbClr val="FF00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478" autoAdjust="0"/>
    <p:restoredTop sz="94519" autoAdjust="0"/>
  </p:normalViewPr>
  <p:slideViewPr>
    <p:cSldViewPr>
      <p:cViewPr varScale="1">
        <p:scale>
          <a:sx n="112" d="100"/>
          <a:sy n="112" d="100"/>
        </p:scale>
        <p:origin x="-144" y="-90"/>
      </p:cViewPr>
      <p:guideLst>
        <p:guide orient="horz" pos="3153"/>
        <p:guide pos="5755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43"/>
        <p:guide pos="228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t>2020/11/10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5000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t>2020/11/10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389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048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248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0" dirty="0">
                <a:latin typeface="+mn-ea"/>
                <a:ea typeface="+mn-ea"/>
              </a:rPr>
              <a:t>8</a:t>
            </a:r>
            <a:r>
              <a:rPr kumimoji="1" lang="zh-CN" altLang="en-US" sz="1200" b="0" dirty="0">
                <a:latin typeface="+mn-ea"/>
                <a:ea typeface="+mn-ea"/>
              </a:rPr>
              <a:t>   匆匆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defTabSz="685165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16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slide" Target="slide1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20845;&#19979;&#29983;&#23383;&#35270;&#39057;8&#21254;&#21254;.mp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hyperlink" Target="&#35838;&#25991;&#26391;&#35835;-8&#21254;&#21254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B3DCBFA-78E3-4BA6-BCC7-F90DF7B7BB8F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" y="0"/>
            <a:ext cx="9180512" cy="5143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092280" y="3867894"/>
            <a:ext cx="1629410" cy="400050"/>
            <a:chOff x="11438" y="6658"/>
            <a:chExt cx="2566" cy="63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6679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6" name="文本框 15">
              <a:hlinkClick r:id="" action="ppaction://hlinkshowjump?jump=nextslide"/>
            </p:cNvPr>
            <p:cNvSpPr txBox="1"/>
            <p:nvPr/>
          </p:nvSpPr>
          <p:spPr>
            <a:xfrm>
              <a:off x="11457" y="6658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第一课时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092280" y="4342239"/>
            <a:ext cx="1629410" cy="400050"/>
            <a:chOff x="11438" y="7275"/>
            <a:chExt cx="2566" cy="63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8" y="7292"/>
              <a:ext cx="2566" cy="59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7" name="文本框 14">
              <a:hlinkClick r:id="rId5" action="ppaction://hlinksldjump"/>
            </p:cNvPr>
            <p:cNvSpPr txBox="1"/>
            <p:nvPr/>
          </p:nvSpPr>
          <p:spPr>
            <a:xfrm>
              <a:off x="11457" y="7275"/>
              <a:ext cx="1939" cy="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b="1" dirty="0">
                  <a:solidFill>
                    <a:schemeClr val="bg1"/>
                  </a:solidFill>
                </a:rPr>
                <a:t>第二课时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36512" y="143071"/>
            <a:ext cx="3240360" cy="276999"/>
            <a:chOff x="-36512" y="143071"/>
            <a:chExt cx="3240360" cy="276999"/>
          </a:xfrm>
        </p:grpSpPr>
        <p:sp>
          <p:nvSpPr>
            <p:cNvPr id="9" name="矩形 8"/>
            <p:cNvSpPr/>
            <p:nvPr/>
          </p:nvSpPr>
          <p:spPr>
            <a:xfrm flipH="1">
              <a:off x="-36512" y="159510"/>
              <a:ext cx="3240360" cy="252000"/>
            </a:xfrm>
            <a:prstGeom prst="rect">
              <a:avLst/>
            </a:prstGeom>
            <a:gradFill flip="none" rotWithShape="1">
              <a:gsLst>
                <a:gs pos="40000">
                  <a:schemeClr val="bg1"/>
                </a:gs>
                <a:gs pos="99000">
                  <a:schemeClr val="bg1">
                    <a:alpha val="0"/>
                  </a:schemeClr>
                </a:gs>
                <a:gs pos="77000">
                  <a:schemeClr val="bg1">
                    <a:alpha val="59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文本框 1"/>
            <p:cNvSpPr txBox="1"/>
            <p:nvPr/>
          </p:nvSpPr>
          <p:spPr>
            <a:xfrm>
              <a:off x="161281" y="143071"/>
              <a:ext cx="159851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b="1" dirty="0">
                  <a:latin typeface="Heiti SC Light" panose="02000000000000000000" pitchFamily="2" charset="-128"/>
                  <a:ea typeface="Heiti SC Light" panose="02000000000000000000" pitchFamily="2" charset="-128"/>
                </a:rPr>
                <a:t>   语文  六年级  下册</a:t>
              </a:r>
            </a:p>
          </p:txBody>
        </p:sp>
      </p:grpSp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75C3F1D6-D1A5-4686-95CC-966A89DBFC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00356C9D-6671-45C2-8C45-F7D177E850DE}"/>
              </a:ext>
            </a:extLst>
          </p:cNvPr>
          <p:cNvSpPr/>
          <p:nvPr/>
        </p:nvSpPr>
        <p:spPr>
          <a:xfrm>
            <a:off x="2267745" y="1207845"/>
            <a:ext cx="389722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8 </a:t>
            </a:r>
            <a:r>
              <a:rPr lang="zh-CN" altLang="en-US" sz="9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匆匆</a:t>
            </a:r>
            <a:endParaRPr lang="zh-CN" altLang="en-US" sz="9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187624" y="872743"/>
            <a:ext cx="6768752" cy="1529715"/>
          </a:xfrm>
          <a:prstGeom prst="rect">
            <a:avLst/>
          </a:prstGeom>
          <a:effectLst>
            <a:glow rad="63500">
              <a:schemeClr val="bg1">
                <a:lumMod val="95000"/>
                <a:alpha val="30000"/>
              </a:schemeClr>
            </a:glow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在默默里算着，</a:t>
            </a: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八千多日子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已经从我手中溜去；像</a:t>
            </a:r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针尖上一滴水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滴在大海里，我的日子滴在时间的流里，没有声音，也没有影子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sz="2800" b="1" dirty="0"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62976" y="3093700"/>
            <a:ext cx="1614805" cy="6089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比喻</a:t>
            </a:r>
          </a:p>
        </p:txBody>
      </p:sp>
      <p:sp>
        <p:nvSpPr>
          <p:cNvPr id="10" name="矩形 9"/>
          <p:cNvSpPr/>
          <p:nvPr/>
        </p:nvSpPr>
        <p:spPr>
          <a:xfrm>
            <a:off x="6010541" y="2628245"/>
            <a:ext cx="22009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看不见</a:t>
            </a:r>
          </a:p>
        </p:txBody>
      </p:sp>
      <p:sp>
        <p:nvSpPr>
          <p:cNvPr id="14" name="矩形 13"/>
          <p:cNvSpPr/>
          <p:nvPr/>
        </p:nvSpPr>
        <p:spPr>
          <a:xfrm>
            <a:off x="3409581" y="2628245"/>
            <a:ext cx="22009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八千多日子</a:t>
            </a:r>
          </a:p>
        </p:txBody>
      </p:sp>
      <p:sp>
        <p:nvSpPr>
          <p:cNvPr id="15" name="矩形 14"/>
          <p:cNvSpPr/>
          <p:nvPr/>
        </p:nvSpPr>
        <p:spPr>
          <a:xfrm>
            <a:off x="3409581" y="3402945"/>
            <a:ext cx="22009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针尖上一滴水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010541" y="3402945"/>
            <a:ext cx="22009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看得见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cxnSp>
        <p:nvCxnSpPr>
          <p:cNvPr id="17" name="直接箭头连接符 16"/>
          <p:cNvCxnSpPr>
            <a:endCxn id="10" idx="1"/>
          </p:cNvCxnSpPr>
          <p:nvPr/>
        </p:nvCxnSpPr>
        <p:spPr>
          <a:xfrm flipV="1">
            <a:off x="5549531" y="2933045"/>
            <a:ext cx="461010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5549531" y="3702665"/>
            <a:ext cx="461010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" name="Picture 2">
            <a:extLst>
              <a:ext uri="{FF2B5EF4-FFF2-40B4-BE49-F238E27FC236}">
                <a16:creationId xmlns:a16="http://schemas.microsoft.com/office/drawing/2014/main" xmlns="" id="{E105731F-9241-4E72-AB1F-F24FA98FD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28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/>
          <p:nvPr/>
        </p:nvSpPr>
        <p:spPr>
          <a:xfrm>
            <a:off x="538305" y="2449111"/>
            <a:ext cx="608489" cy="108394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藏</a:t>
            </a:r>
          </a:p>
        </p:txBody>
      </p:sp>
      <p:sp>
        <p:nvSpPr>
          <p:cNvPr id="12294" name="文本框 64"/>
          <p:cNvSpPr txBox="1"/>
          <p:nvPr/>
        </p:nvSpPr>
        <p:spPr>
          <a:xfrm>
            <a:off x="1955099" y="2473241"/>
            <a:ext cx="999303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挪</a:t>
            </a:r>
          </a:p>
        </p:txBody>
      </p:sp>
      <p:sp>
        <p:nvSpPr>
          <p:cNvPr id="12296" name="文本框 64"/>
          <p:cNvSpPr txBox="1"/>
          <p:nvPr/>
        </p:nvSpPr>
        <p:spPr>
          <a:xfrm>
            <a:off x="3275373" y="2442126"/>
            <a:ext cx="94452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徘</a:t>
            </a:r>
          </a:p>
        </p:txBody>
      </p:sp>
      <p:sp>
        <p:nvSpPr>
          <p:cNvPr id="12298" name="文本框 64"/>
          <p:cNvSpPr txBox="1"/>
          <p:nvPr/>
        </p:nvSpPr>
        <p:spPr>
          <a:xfrm>
            <a:off x="4692549" y="2442126"/>
            <a:ext cx="94452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徊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文本框 64"/>
          <p:cNvSpPr txBox="1"/>
          <p:nvPr/>
        </p:nvSpPr>
        <p:spPr>
          <a:xfrm>
            <a:off x="6182115" y="2449746"/>
            <a:ext cx="935477" cy="10839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蒸</a:t>
            </a:r>
          </a:p>
        </p:txBody>
      </p:sp>
      <p:grpSp>
        <p:nvGrpSpPr>
          <p:cNvPr id="91" name="组合 7"/>
          <p:cNvGrpSpPr/>
          <p:nvPr/>
        </p:nvGrpSpPr>
        <p:grpSpPr>
          <a:xfrm>
            <a:off x="6135125" y="2439586"/>
            <a:ext cx="1029163" cy="1085656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5" name="组合 7"/>
          <p:cNvGrpSpPr/>
          <p:nvPr/>
        </p:nvGrpSpPr>
        <p:grpSpPr>
          <a:xfrm>
            <a:off x="4650004" y="2431510"/>
            <a:ext cx="1029163" cy="1085656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9" name="组合 7"/>
          <p:cNvGrpSpPr/>
          <p:nvPr/>
        </p:nvGrpSpPr>
        <p:grpSpPr>
          <a:xfrm>
            <a:off x="3275755" y="2439765"/>
            <a:ext cx="1029163" cy="1085656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1958274" y="2451195"/>
            <a:ext cx="1029990" cy="1086515"/>
            <a:chOff x="2437" y="2032"/>
            <a:chExt cx="1245" cy="1265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7" name="组合 7"/>
          <p:cNvGrpSpPr/>
          <p:nvPr/>
        </p:nvGrpSpPr>
        <p:grpSpPr>
          <a:xfrm>
            <a:off x="538305" y="2455987"/>
            <a:ext cx="1029163" cy="1085656"/>
            <a:chOff x="2437" y="2032"/>
            <a:chExt cx="1244" cy="1264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0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2" name="组合 1"/>
          <p:cNvGrpSpPr/>
          <p:nvPr/>
        </p:nvGrpSpPr>
        <p:grpSpPr>
          <a:xfrm>
            <a:off x="467544" y="1130749"/>
            <a:ext cx="1121491" cy="438582"/>
            <a:chOff x="467544" y="523551"/>
            <a:chExt cx="1121491" cy="438582"/>
          </a:xfrm>
        </p:grpSpPr>
        <p:sp>
          <p:nvSpPr>
            <p:cNvPr id="67" name="TextBox 11">
              <a:hlinkClick r:id="rId3" action="ppaction://hlinkfile"/>
            </p:cNvPr>
            <p:cNvSpPr txBox="1">
              <a:spLocks noChangeArrowheads="1"/>
            </p:cNvSpPr>
            <p:nvPr/>
          </p:nvSpPr>
          <p:spPr bwMode="auto">
            <a:xfrm>
              <a:off x="467544" y="523551"/>
              <a:ext cx="1121491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我会写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1504535" y="591566"/>
              <a:ext cx="36000" cy="324000"/>
            </a:xfrm>
            <a:prstGeom prst="rect">
              <a:avLst/>
            </a:prstGeom>
            <a:gradFill flip="none" rotWithShape="1">
              <a:gsLst>
                <a:gs pos="14000">
                  <a:schemeClr val="bg1"/>
                </a:gs>
                <a:gs pos="76000">
                  <a:schemeClr val="bg1"/>
                </a:gs>
                <a:gs pos="5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487913" y="617000"/>
              <a:ext cx="36000" cy="324000"/>
            </a:xfrm>
            <a:prstGeom prst="rect">
              <a:avLst/>
            </a:prstGeom>
            <a:gradFill flip="none" rotWithShape="1">
              <a:gsLst>
                <a:gs pos="14000">
                  <a:schemeClr val="bg1"/>
                </a:gs>
                <a:gs pos="76000">
                  <a:schemeClr val="bg1"/>
                </a:gs>
                <a:gs pos="5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554620" y="1785835"/>
            <a:ext cx="1034415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dirty="0" err="1">
                <a:latin typeface="黑体" panose="02010609060101010101" pitchFamily="2" charset="-122"/>
                <a:ea typeface="黑体" panose="02010609060101010101" pitchFamily="2" charset="-122"/>
              </a:rPr>
              <a:t>cánɡ</a:t>
            </a:r>
          </a:p>
        </p:txBody>
      </p:sp>
      <p:sp>
        <p:nvSpPr>
          <p:cNvPr id="15" name="矩形 14"/>
          <p:cNvSpPr/>
          <p:nvPr/>
        </p:nvSpPr>
        <p:spPr>
          <a:xfrm>
            <a:off x="2096400" y="1785835"/>
            <a:ext cx="1313815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dirty="0" err="1">
                <a:latin typeface="黑体" panose="02010609060101010101" pitchFamily="2" charset="-122"/>
                <a:ea typeface="黑体" panose="02010609060101010101" pitchFamily="2" charset="-122"/>
              </a:rPr>
              <a:t>nuó</a:t>
            </a:r>
          </a:p>
        </p:txBody>
      </p:sp>
      <p:sp>
        <p:nvSpPr>
          <p:cNvPr id="16" name="矩形 15"/>
          <p:cNvSpPr/>
          <p:nvPr/>
        </p:nvSpPr>
        <p:spPr>
          <a:xfrm>
            <a:off x="3455300" y="1785835"/>
            <a:ext cx="1313815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dirty="0" err="1">
                <a:latin typeface="黑体" panose="02010609060101010101" pitchFamily="2" charset="-122"/>
                <a:ea typeface="黑体" panose="02010609060101010101" pitchFamily="2" charset="-122"/>
              </a:rPr>
              <a:t>pái</a:t>
            </a:r>
          </a:p>
        </p:txBody>
      </p:sp>
      <p:sp>
        <p:nvSpPr>
          <p:cNvPr id="17" name="矩形 16"/>
          <p:cNvSpPr/>
          <p:nvPr/>
        </p:nvSpPr>
        <p:spPr>
          <a:xfrm>
            <a:off x="4792610" y="1785835"/>
            <a:ext cx="1313815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dirty="0" err="1">
                <a:latin typeface="黑体" panose="02010609060101010101" pitchFamily="2" charset="-122"/>
                <a:ea typeface="黑体" panose="02010609060101010101" pitchFamily="2" charset="-122"/>
              </a:rPr>
              <a:t>huái</a:t>
            </a:r>
          </a:p>
        </p:txBody>
      </p:sp>
      <p:sp>
        <p:nvSpPr>
          <p:cNvPr id="18" name="矩形 17"/>
          <p:cNvSpPr/>
          <p:nvPr/>
        </p:nvSpPr>
        <p:spPr>
          <a:xfrm>
            <a:off x="6153415" y="1785835"/>
            <a:ext cx="1313815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dirty="0" err="1">
                <a:latin typeface="黑体" panose="02010609060101010101" pitchFamily="2" charset="-122"/>
                <a:ea typeface="黑体" panose="02010609060101010101" pitchFamily="2" charset="-122"/>
              </a:rPr>
              <a:t>zhēnɡ</a:t>
            </a:r>
          </a:p>
        </p:txBody>
      </p:sp>
      <p:sp>
        <p:nvSpPr>
          <p:cNvPr id="38" name="文本框 14">
            <a:hlinkClick r:id="rId4" action="ppaction://hlinkfile"/>
          </p:cNvPr>
          <p:cNvSpPr txBox="1"/>
          <p:nvPr/>
        </p:nvSpPr>
        <p:spPr>
          <a:xfrm>
            <a:off x="653667" y="422324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自主识字，指导书写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1" y="489080"/>
            <a:ext cx="366860" cy="456339"/>
          </a:xfrm>
          <a:prstGeom prst="rect">
            <a:avLst/>
          </a:prstGeom>
        </p:spPr>
      </p:pic>
      <p:pic>
        <p:nvPicPr>
          <p:cNvPr id="45" name="Picture 2">
            <a:extLst>
              <a:ext uri="{FF2B5EF4-FFF2-40B4-BE49-F238E27FC236}">
                <a16:creationId xmlns:a16="http://schemas.microsoft.com/office/drawing/2014/main" xmlns="" id="{8A3ABB31-9F4D-4620-BB6B-D629E9006B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文本框 64">
            <a:extLst>
              <a:ext uri="{FF2B5EF4-FFF2-40B4-BE49-F238E27FC236}">
                <a16:creationId xmlns:a16="http://schemas.microsoft.com/office/drawing/2014/main" xmlns="" id="{778DC1B6-8158-4BE1-98CE-2542BDC7DC0A}"/>
              </a:ext>
            </a:extLst>
          </p:cNvPr>
          <p:cNvSpPr txBox="1"/>
          <p:nvPr/>
        </p:nvSpPr>
        <p:spPr>
          <a:xfrm>
            <a:off x="7529236" y="2478533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裸</a:t>
            </a:r>
          </a:p>
        </p:txBody>
      </p:sp>
      <p:grpSp>
        <p:nvGrpSpPr>
          <p:cNvPr id="48" name="组合 7">
            <a:extLst>
              <a:ext uri="{FF2B5EF4-FFF2-40B4-BE49-F238E27FC236}">
                <a16:creationId xmlns:a16="http://schemas.microsoft.com/office/drawing/2014/main" xmlns="" id="{DEEC5581-7EAD-45A8-B635-41DC830965AE}"/>
              </a:ext>
            </a:extLst>
          </p:cNvPr>
          <p:cNvGrpSpPr/>
          <p:nvPr/>
        </p:nvGrpSpPr>
        <p:grpSpPr>
          <a:xfrm>
            <a:off x="7482246" y="2468373"/>
            <a:ext cx="1029163" cy="1085656"/>
            <a:chOff x="2437" y="2032"/>
            <a:chExt cx="1244" cy="1264"/>
          </a:xfrm>
        </p:grpSpPr>
        <p:sp>
          <p:nvSpPr>
            <p:cNvPr id="49" name="矩形 1">
              <a:extLst>
                <a:ext uri="{FF2B5EF4-FFF2-40B4-BE49-F238E27FC236}">
                  <a16:creationId xmlns:a16="http://schemas.microsoft.com/office/drawing/2014/main" xmlns="" id="{3A4B88B2-E022-40F7-A169-102F5850ED66}"/>
                </a:ext>
              </a:extLst>
            </p:cNvPr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0" name="直接连接符 4">
              <a:extLst>
                <a:ext uri="{FF2B5EF4-FFF2-40B4-BE49-F238E27FC236}">
                  <a16:creationId xmlns:a16="http://schemas.microsoft.com/office/drawing/2014/main" xmlns="" id="{AC2F4BA4-B6CD-481A-B24B-61156203FA94}"/>
                </a:ext>
              </a:extLst>
            </p:cNvPr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1" name="直接连接符 6">
              <a:extLst>
                <a:ext uri="{FF2B5EF4-FFF2-40B4-BE49-F238E27FC236}">
                  <a16:creationId xmlns:a16="http://schemas.microsoft.com/office/drawing/2014/main" xmlns="" id="{9C1C5C41-ED1D-46AF-9972-5EE785117363}"/>
                </a:ext>
              </a:extLst>
            </p:cNvPr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398C74BB-1388-495F-B37F-8422FA1C2412}"/>
              </a:ext>
            </a:extLst>
          </p:cNvPr>
          <p:cNvSpPr/>
          <p:nvPr/>
        </p:nvSpPr>
        <p:spPr>
          <a:xfrm>
            <a:off x="7539779" y="1791181"/>
            <a:ext cx="1088844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dirty="0" err="1">
                <a:latin typeface="黑体" panose="02010609060101010101" pitchFamily="2" charset="-122"/>
                <a:ea typeface="黑体" panose="02010609060101010101" pitchFamily="2" charset="-122"/>
              </a:rPr>
              <a:t>luǒ</a:t>
            </a:r>
            <a:endParaRPr lang="en-US" sz="30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52" grpId="0"/>
      <p:bldP spid="5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2087400" y="2426051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06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2125235" y="2327341"/>
            <a:ext cx="1420517" cy="16687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藏</a:t>
            </a:r>
          </a:p>
        </p:txBody>
      </p:sp>
      <p:sp>
        <p:nvSpPr>
          <p:cNvPr id="23" name="TextBox 24"/>
          <p:cNvSpPr txBox="1"/>
          <p:nvPr/>
        </p:nvSpPr>
        <p:spPr>
          <a:xfrm>
            <a:off x="2215515" y="1443990"/>
            <a:ext cx="1420495" cy="8375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5000" dirty="0" err="1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cánɡ</a:t>
            </a:r>
            <a:endParaRPr lang="en-US" altLang="zh-CN" sz="5000" dirty="0">
              <a:solidFill>
                <a:prstClr val="black"/>
              </a:solidFill>
              <a:latin typeface="黑体" panose="02010609060101010101" pitchFamily="2" charset="-122"/>
              <a:ea typeface="黑体" panose="0201060906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" name="线形标注 2 3"/>
          <p:cNvSpPr/>
          <p:nvPr/>
        </p:nvSpPr>
        <p:spPr>
          <a:xfrm>
            <a:off x="4422140" y="1540510"/>
            <a:ext cx="3148965" cy="1383665"/>
          </a:xfrm>
          <a:prstGeom prst="borderCallout2">
            <a:avLst>
              <a:gd name="adj1" fmla="val 18750"/>
              <a:gd name="adj2" fmla="val 213"/>
              <a:gd name="adj3" fmla="val 18750"/>
              <a:gd name="adj4" fmla="val -16667"/>
              <a:gd name="adj5" fmla="val 127076"/>
              <a:gd name="adj6" fmla="val -43819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注意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臣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”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的写法，笔画较多，要写得紧凑而清楚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635896" y="554509"/>
            <a:ext cx="1944216" cy="577081"/>
            <a:chOff x="3635896" y="554509"/>
            <a:chExt cx="1944216" cy="577081"/>
          </a:xfrm>
        </p:grpSpPr>
        <p:sp>
          <p:nvSpPr>
            <p:cNvPr id="51" name="TextBox 11"/>
            <p:cNvSpPr txBox="1">
              <a:spLocks noChangeArrowheads="1"/>
            </p:cNvSpPr>
            <p:nvPr/>
          </p:nvSpPr>
          <p:spPr bwMode="auto">
            <a:xfrm>
              <a:off x="4125341" y="554509"/>
              <a:ext cx="1454771" cy="5770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易写错</a:t>
              </a: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3635896" y="627534"/>
              <a:ext cx="456833" cy="456366"/>
              <a:chOff x="631825" y="5181600"/>
              <a:chExt cx="1554163" cy="1552575"/>
            </a:xfrm>
          </p:grpSpPr>
          <p:sp>
            <p:nvSpPr>
              <p:cNvPr id="53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4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5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6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7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8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59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0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1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2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3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4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5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6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7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8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9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0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1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2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3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4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5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6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7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8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9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0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1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2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3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4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4482147" y="3002508"/>
            <a:ext cx="3028950" cy="991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躲藏  收藏</a:t>
            </a:r>
          </a:p>
        </p:txBody>
      </p:sp>
      <p:pic>
        <p:nvPicPr>
          <p:cNvPr id="47" name="Picture 2">
            <a:extLst>
              <a:ext uri="{FF2B5EF4-FFF2-40B4-BE49-F238E27FC236}">
                <a16:creationId xmlns:a16="http://schemas.microsoft.com/office/drawing/2014/main" xmlns="" id="{3479AAE0-0387-4824-AF7A-A519EB22D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12"/>
          <p:cNvGraphicFramePr>
            <a:graphicFrameLocks noGrp="1"/>
          </p:cNvGraphicFramePr>
          <p:nvPr/>
        </p:nvGraphicFramePr>
        <p:xfrm>
          <a:off x="1799706" y="1923678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06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8" name="Freeform 7"/>
          <p:cNvSpPr/>
          <p:nvPr/>
        </p:nvSpPr>
        <p:spPr bwMode="auto">
          <a:xfrm>
            <a:off x="2236524" y="2414506"/>
            <a:ext cx="489819" cy="209402"/>
          </a:xfrm>
          <a:custGeom>
            <a:avLst/>
            <a:gdLst>
              <a:gd name="T0" fmla="*/ 219 w 283"/>
              <a:gd name="T1" fmla="*/ 6 h 121"/>
              <a:gd name="T2" fmla="*/ 231 w 283"/>
              <a:gd name="T3" fmla="*/ 0 h 121"/>
              <a:gd name="T4" fmla="*/ 254 w 283"/>
              <a:gd name="T5" fmla="*/ 6 h 121"/>
              <a:gd name="T6" fmla="*/ 277 w 283"/>
              <a:gd name="T7" fmla="*/ 29 h 121"/>
              <a:gd name="T8" fmla="*/ 283 w 283"/>
              <a:gd name="T9" fmla="*/ 41 h 121"/>
              <a:gd name="T10" fmla="*/ 277 w 283"/>
              <a:gd name="T11" fmla="*/ 46 h 121"/>
              <a:gd name="T12" fmla="*/ 260 w 283"/>
              <a:gd name="T13" fmla="*/ 52 h 121"/>
              <a:gd name="T14" fmla="*/ 242 w 283"/>
              <a:gd name="T15" fmla="*/ 64 h 121"/>
              <a:gd name="T16" fmla="*/ 214 w 283"/>
              <a:gd name="T17" fmla="*/ 81 h 121"/>
              <a:gd name="T18" fmla="*/ 173 w 283"/>
              <a:gd name="T19" fmla="*/ 110 h 121"/>
              <a:gd name="T20" fmla="*/ 144 w 283"/>
              <a:gd name="T21" fmla="*/ 115 h 121"/>
              <a:gd name="T22" fmla="*/ 173 w 283"/>
              <a:gd name="T23" fmla="*/ 87 h 121"/>
              <a:gd name="T24" fmla="*/ 196 w 283"/>
              <a:gd name="T25" fmla="*/ 58 h 121"/>
              <a:gd name="T26" fmla="*/ 208 w 283"/>
              <a:gd name="T27" fmla="*/ 46 h 121"/>
              <a:gd name="T28" fmla="*/ 208 w 283"/>
              <a:gd name="T29" fmla="*/ 41 h 121"/>
              <a:gd name="T30" fmla="*/ 202 w 283"/>
              <a:gd name="T31" fmla="*/ 35 h 121"/>
              <a:gd name="T32" fmla="*/ 185 w 283"/>
              <a:gd name="T33" fmla="*/ 41 h 121"/>
              <a:gd name="T34" fmla="*/ 162 w 283"/>
              <a:gd name="T35" fmla="*/ 46 h 121"/>
              <a:gd name="T36" fmla="*/ 127 w 283"/>
              <a:gd name="T37" fmla="*/ 52 h 121"/>
              <a:gd name="T38" fmla="*/ 93 w 283"/>
              <a:gd name="T39" fmla="*/ 58 h 121"/>
              <a:gd name="T40" fmla="*/ 70 w 283"/>
              <a:gd name="T41" fmla="*/ 64 h 121"/>
              <a:gd name="T42" fmla="*/ 52 w 283"/>
              <a:gd name="T43" fmla="*/ 69 h 121"/>
              <a:gd name="T44" fmla="*/ 41 w 283"/>
              <a:gd name="T45" fmla="*/ 69 h 121"/>
              <a:gd name="T46" fmla="*/ 23 w 283"/>
              <a:gd name="T47" fmla="*/ 64 h 121"/>
              <a:gd name="T48" fmla="*/ 0 w 283"/>
              <a:gd name="T49" fmla="*/ 41 h 121"/>
              <a:gd name="T50" fmla="*/ 70 w 283"/>
              <a:gd name="T51" fmla="*/ 35 h 121"/>
              <a:gd name="T52" fmla="*/ 110 w 283"/>
              <a:gd name="T53" fmla="*/ 29 h 121"/>
              <a:gd name="T54" fmla="*/ 139 w 283"/>
              <a:gd name="T55" fmla="*/ 23 h 121"/>
              <a:gd name="T56" fmla="*/ 179 w 283"/>
              <a:gd name="T57" fmla="*/ 17 h 121"/>
              <a:gd name="T58" fmla="*/ 202 w 283"/>
              <a:gd name="T59" fmla="*/ 12 h 121"/>
              <a:gd name="T60" fmla="*/ 214 w 283"/>
              <a:gd name="T61" fmla="*/ 6 h 121"/>
              <a:gd name="T62" fmla="*/ 214 w 283"/>
              <a:gd name="T63" fmla="*/ 6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3" h="121">
                <a:moveTo>
                  <a:pt x="214" y="6"/>
                </a:moveTo>
                <a:lnTo>
                  <a:pt x="219" y="6"/>
                </a:lnTo>
                <a:lnTo>
                  <a:pt x="225" y="0"/>
                </a:lnTo>
                <a:lnTo>
                  <a:pt x="231" y="0"/>
                </a:lnTo>
                <a:lnTo>
                  <a:pt x="237" y="0"/>
                </a:lnTo>
                <a:lnTo>
                  <a:pt x="254" y="6"/>
                </a:lnTo>
                <a:lnTo>
                  <a:pt x="271" y="17"/>
                </a:lnTo>
                <a:lnTo>
                  <a:pt x="277" y="29"/>
                </a:lnTo>
                <a:lnTo>
                  <a:pt x="283" y="35"/>
                </a:lnTo>
                <a:lnTo>
                  <a:pt x="283" y="41"/>
                </a:lnTo>
                <a:lnTo>
                  <a:pt x="283" y="41"/>
                </a:lnTo>
                <a:lnTo>
                  <a:pt x="277" y="46"/>
                </a:lnTo>
                <a:lnTo>
                  <a:pt x="266" y="52"/>
                </a:lnTo>
                <a:lnTo>
                  <a:pt x="260" y="52"/>
                </a:lnTo>
                <a:lnTo>
                  <a:pt x="254" y="58"/>
                </a:lnTo>
                <a:lnTo>
                  <a:pt x="242" y="64"/>
                </a:lnTo>
                <a:lnTo>
                  <a:pt x="231" y="69"/>
                </a:lnTo>
                <a:lnTo>
                  <a:pt x="214" y="81"/>
                </a:lnTo>
                <a:lnTo>
                  <a:pt x="196" y="92"/>
                </a:lnTo>
                <a:lnTo>
                  <a:pt x="173" y="110"/>
                </a:lnTo>
                <a:lnTo>
                  <a:pt x="150" y="121"/>
                </a:lnTo>
                <a:lnTo>
                  <a:pt x="144" y="115"/>
                </a:lnTo>
                <a:lnTo>
                  <a:pt x="156" y="98"/>
                </a:lnTo>
                <a:lnTo>
                  <a:pt x="173" y="87"/>
                </a:lnTo>
                <a:lnTo>
                  <a:pt x="185" y="69"/>
                </a:lnTo>
                <a:lnTo>
                  <a:pt x="196" y="58"/>
                </a:lnTo>
                <a:lnTo>
                  <a:pt x="202" y="52"/>
                </a:lnTo>
                <a:lnTo>
                  <a:pt x="208" y="46"/>
                </a:lnTo>
                <a:lnTo>
                  <a:pt x="208" y="41"/>
                </a:lnTo>
                <a:lnTo>
                  <a:pt x="208" y="41"/>
                </a:lnTo>
                <a:lnTo>
                  <a:pt x="208" y="35"/>
                </a:lnTo>
                <a:lnTo>
                  <a:pt x="202" y="35"/>
                </a:lnTo>
                <a:lnTo>
                  <a:pt x="196" y="41"/>
                </a:lnTo>
                <a:lnTo>
                  <a:pt x="185" y="41"/>
                </a:lnTo>
                <a:lnTo>
                  <a:pt x="173" y="41"/>
                </a:lnTo>
                <a:lnTo>
                  <a:pt x="162" y="46"/>
                </a:lnTo>
                <a:lnTo>
                  <a:pt x="144" y="46"/>
                </a:lnTo>
                <a:lnTo>
                  <a:pt x="127" y="52"/>
                </a:lnTo>
                <a:lnTo>
                  <a:pt x="110" y="52"/>
                </a:lnTo>
                <a:lnTo>
                  <a:pt x="93" y="58"/>
                </a:lnTo>
                <a:lnTo>
                  <a:pt x="81" y="64"/>
                </a:lnTo>
                <a:lnTo>
                  <a:pt x="70" y="64"/>
                </a:lnTo>
                <a:lnTo>
                  <a:pt x="58" y="64"/>
                </a:lnTo>
                <a:lnTo>
                  <a:pt x="52" y="69"/>
                </a:lnTo>
                <a:lnTo>
                  <a:pt x="46" y="69"/>
                </a:lnTo>
                <a:lnTo>
                  <a:pt x="41" y="69"/>
                </a:lnTo>
                <a:lnTo>
                  <a:pt x="35" y="69"/>
                </a:lnTo>
                <a:lnTo>
                  <a:pt x="23" y="64"/>
                </a:lnTo>
                <a:lnTo>
                  <a:pt x="12" y="52"/>
                </a:lnTo>
                <a:lnTo>
                  <a:pt x="0" y="41"/>
                </a:lnTo>
                <a:lnTo>
                  <a:pt x="46" y="35"/>
                </a:lnTo>
                <a:lnTo>
                  <a:pt x="70" y="35"/>
                </a:lnTo>
                <a:lnTo>
                  <a:pt x="93" y="29"/>
                </a:lnTo>
                <a:lnTo>
                  <a:pt x="110" y="29"/>
                </a:lnTo>
                <a:lnTo>
                  <a:pt x="127" y="29"/>
                </a:lnTo>
                <a:lnTo>
                  <a:pt x="139" y="23"/>
                </a:lnTo>
                <a:lnTo>
                  <a:pt x="156" y="23"/>
                </a:lnTo>
                <a:lnTo>
                  <a:pt x="179" y="17"/>
                </a:lnTo>
                <a:lnTo>
                  <a:pt x="196" y="12"/>
                </a:lnTo>
                <a:lnTo>
                  <a:pt x="202" y="12"/>
                </a:lnTo>
                <a:lnTo>
                  <a:pt x="208" y="12"/>
                </a:lnTo>
                <a:lnTo>
                  <a:pt x="214" y="6"/>
                </a:lnTo>
                <a:lnTo>
                  <a:pt x="214" y="6"/>
                </a:lnTo>
                <a:lnTo>
                  <a:pt x="214" y="6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39" name="Freeform 8"/>
          <p:cNvSpPr/>
          <p:nvPr/>
        </p:nvSpPr>
        <p:spPr bwMode="auto">
          <a:xfrm>
            <a:off x="2397488" y="2594488"/>
            <a:ext cx="148849" cy="358232"/>
          </a:xfrm>
          <a:custGeom>
            <a:avLst/>
            <a:gdLst>
              <a:gd name="T0" fmla="*/ 11 w 86"/>
              <a:gd name="T1" fmla="*/ 173 h 207"/>
              <a:gd name="T2" fmla="*/ 5 w 86"/>
              <a:gd name="T3" fmla="*/ 161 h 207"/>
              <a:gd name="T4" fmla="*/ 0 w 86"/>
              <a:gd name="T5" fmla="*/ 161 h 207"/>
              <a:gd name="T6" fmla="*/ 0 w 86"/>
              <a:gd name="T7" fmla="*/ 156 h 207"/>
              <a:gd name="T8" fmla="*/ 0 w 86"/>
              <a:gd name="T9" fmla="*/ 150 h 207"/>
              <a:gd name="T10" fmla="*/ 5 w 86"/>
              <a:gd name="T11" fmla="*/ 150 h 207"/>
              <a:gd name="T12" fmla="*/ 5 w 86"/>
              <a:gd name="T13" fmla="*/ 150 h 207"/>
              <a:gd name="T14" fmla="*/ 11 w 86"/>
              <a:gd name="T15" fmla="*/ 150 h 207"/>
              <a:gd name="T16" fmla="*/ 23 w 86"/>
              <a:gd name="T17" fmla="*/ 150 h 207"/>
              <a:gd name="T18" fmla="*/ 34 w 86"/>
              <a:gd name="T19" fmla="*/ 156 h 207"/>
              <a:gd name="T20" fmla="*/ 40 w 86"/>
              <a:gd name="T21" fmla="*/ 156 h 207"/>
              <a:gd name="T22" fmla="*/ 46 w 86"/>
              <a:gd name="T23" fmla="*/ 156 h 207"/>
              <a:gd name="T24" fmla="*/ 46 w 86"/>
              <a:gd name="T25" fmla="*/ 150 h 207"/>
              <a:gd name="T26" fmla="*/ 46 w 86"/>
              <a:gd name="T27" fmla="*/ 144 h 207"/>
              <a:gd name="T28" fmla="*/ 51 w 86"/>
              <a:gd name="T29" fmla="*/ 133 h 207"/>
              <a:gd name="T30" fmla="*/ 51 w 86"/>
              <a:gd name="T31" fmla="*/ 115 h 207"/>
              <a:gd name="T32" fmla="*/ 51 w 86"/>
              <a:gd name="T33" fmla="*/ 86 h 207"/>
              <a:gd name="T34" fmla="*/ 46 w 86"/>
              <a:gd name="T35" fmla="*/ 58 h 207"/>
              <a:gd name="T36" fmla="*/ 46 w 86"/>
              <a:gd name="T37" fmla="*/ 46 h 207"/>
              <a:gd name="T38" fmla="*/ 40 w 86"/>
              <a:gd name="T39" fmla="*/ 35 h 207"/>
              <a:gd name="T40" fmla="*/ 34 w 86"/>
              <a:gd name="T41" fmla="*/ 29 h 207"/>
              <a:gd name="T42" fmla="*/ 23 w 86"/>
              <a:gd name="T43" fmla="*/ 17 h 207"/>
              <a:gd name="T44" fmla="*/ 17 w 86"/>
              <a:gd name="T45" fmla="*/ 17 h 207"/>
              <a:gd name="T46" fmla="*/ 11 w 86"/>
              <a:gd name="T47" fmla="*/ 11 h 207"/>
              <a:gd name="T48" fmla="*/ 11 w 86"/>
              <a:gd name="T49" fmla="*/ 6 h 207"/>
              <a:gd name="T50" fmla="*/ 11 w 86"/>
              <a:gd name="T51" fmla="*/ 6 h 207"/>
              <a:gd name="T52" fmla="*/ 11 w 86"/>
              <a:gd name="T53" fmla="*/ 0 h 207"/>
              <a:gd name="T54" fmla="*/ 11 w 86"/>
              <a:gd name="T55" fmla="*/ 0 h 207"/>
              <a:gd name="T56" fmla="*/ 17 w 86"/>
              <a:gd name="T57" fmla="*/ 0 h 207"/>
              <a:gd name="T58" fmla="*/ 23 w 86"/>
              <a:gd name="T59" fmla="*/ 0 h 207"/>
              <a:gd name="T60" fmla="*/ 28 w 86"/>
              <a:gd name="T61" fmla="*/ 0 h 207"/>
              <a:gd name="T62" fmla="*/ 34 w 86"/>
              <a:gd name="T63" fmla="*/ 0 h 207"/>
              <a:gd name="T64" fmla="*/ 46 w 86"/>
              <a:gd name="T65" fmla="*/ 6 h 207"/>
              <a:gd name="T66" fmla="*/ 51 w 86"/>
              <a:gd name="T67" fmla="*/ 11 h 207"/>
              <a:gd name="T68" fmla="*/ 69 w 86"/>
              <a:gd name="T69" fmla="*/ 23 h 207"/>
              <a:gd name="T70" fmla="*/ 75 w 86"/>
              <a:gd name="T71" fmla="*/ 35 h 207"/>
              <a:gd name="T72" fmla="*/ 80 w 86"/>
              <a:gd name="T73" fmla="*/ 46 h 207"/>
              <a:gd name="T74" fmla="*/ 80 w 86"/>
              <a:gd name="T75" fmla="*/ 69 h 207"/>
              <a:gd name="T76" fmla="*/ 86 w 86"/>
              <a:gd name="T77" fmla="*/ 98 h 207"/>
              <a:gd name="T78" fmla="*/ 86 w 86"/>
              <a:gd name="T79" fmla="*/ 127 h 207"/>
              <a:gd name="T80" fmla="*/ 86 w 86"/>
              <a:gd name="T81" fmla="*/ 150 h 207"/>
              <a:gd name="T82" fmla="*/ 80 w 86"/>
              <a:gd name="T83" fmla="*/ 167 h 207"/>
              <a:gd name="T84" fmla="*/ 80 w 86"/>
              <a:gd name="T85" fmla="*/ 179 h 207"/>
              <a:gd name="T86" fmla="*/ 75 w 86"/>
              <a:gd name="T87" fmla="*/ 184 h 207"/>
              <a:gd name="T88" fmla="*/ 69 w 86"/>
              <a:gd name="T89" fmla="*/ 196 h 207"/>
              <a:gd name="T90" fmla="*/ 63 w 86"/>
              <a:gd name="T91" fmla="*/ 202 h 207"/>
              <a:gd name="T92" fmla="*/ 57 w 86"/>
              <a:gd name="T93" fmla="*/ 207 h 207"/>
              <a:gd name="T94" fmla="*/ 51 w 86"/>
              <a:gd name="T95" fmla="*/ 207 h 207"/>
              <a:gd name="T96" fmla="*/ 46 w 86"/>
              <a:gd name="T97" fmla="*/ 207 h 207"/>
              <a:gd name="T98" fmla="*/ 40 w 86"/>
              <a:gd name="T99" fmla="*/ 207 h 207"/>
              <a:gd name="T100" fmla="*/ 34 w 86"/>
              <a:gd name="T101" fmla="*/ 202 h 207"/>
              <a:gd name="T102" fmla="*/ 34 w 86"/>
              <a:gd name="T103" fmla="*/ 202 h 207"/>
              <a:gd name="T104" fmla="*/ 34 w 86"/>
              <a:gd name="T105" fmla="*/ 196 h 207"/>
              <a:gd name="T106" fmla="*/ 34 w 86"/>
              <a:gd name="T107" fmla="*/ 190 h 207"/>
              <a:gd name="T108" fmla="*/ 28 w 86"/>
              <a:gd name="T109" fmla="*/ 184 h 207"/>
              <a:gd name="T110" fmla="*/ 23 w 86"/>
              <a:gd name="T111" fmla="*/ 179 h 207"/>
              <a:gd name="T112" fmla="*/ 11 w 86"/>
              <a:gd name="T113" fmla="*/ 173 h 207"/>
              <a:gd name="T114" fmla="*/ 11 w 86"/>
              <a:gd name="T115" fmla="*/ 173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" h="207">
                <a:moveTo>
                  <a:pt x="11" y="173"/>
                </a:moveTo>
                <a:lnTo>
                  <a:pt x="5" y="161"/>
                </a:lnTo>
                <a:lnTo>
                  <a:pt x="0" y="161"/>
                </a:lnTo>
                <a:lnTo>
                  <a:pt x="0" y="156"/>
                </a:lnTo>
                <a:lnTo>
                  <a:pt x="0" y="150"/>
                </a:lnTo>
                <a:lnTo>
                  <a:pt x="5" y="150"/>
                </a:lnTo>
                <a:lnTo>
                  <a:pt x="5" y="150"/>
                </a:lnTo>
                <a:lnTo>
                  <a:pt x="11" y="150"/>
                </a:lnTo>
                <a:lnTo>
                  <a:pt x="23" y="150"/>
                </a:lnTo>
                <a:lnTo>
                  <a:pt x="34" y="156"/>
                </a:lnTo>
                <a:lnTo>
                  <a:pt x="40" y="156"/>
                </a:lnTo>
                <a:lnTo>
                  <a:pt x="46" y="156"/>
                </a:lnTo>
                <a:lnTo>
                  <a:pt x="46" y="150"/>
                </a:lnTo>
                <a:lnTo>
                  <a:pt x="46" y="144"/>
                </a:lnTo>
                <a:lnTo>
                  <a:pt x="51" y="133"/>
                </a:lnTo>
                <a:lnTo>
                  <a:pt x="51" y="115"/>
                </a:lnTo>
                <a:lnTo>
                  <a:pt x="51" y="86"/>
                </a:lnTo>
                <a:lnTo>
                  <a:pt x="46" y="58"/>
                </a:lnTo>
                <a:lnTo>
                  <a:pt x="46" y="46"/>
                </a:lnTo>
                <a:lnTo>
                  <a:pt x="40" y="35"/>
                </a:lnTo>
                <a:lnTo>
                  <a:pt x="34" y="29"/>
                </a:lnTo>
                <a:lnTo>
                  <a:pt x="23" y="17"/>
                </a:lnTo>
                <a:lnTo>
                  <a:pt x="17" y="17"/>
                </a:lnTo>
                <a:lnTo>
                  <a:pt x="11" y="11"/>
                </a:lnTo>
                <a:lnTo>
                  <a:pt x="11" y="6"/>
                </a:lnTo>
                <a:lnTo>
                  <a:pt x="11" y="6"/>
                </a:lnTo>
                <a:lnTo>
                  <a:pt x="11" y="0"/>
                </a:lnTo>
                <a:lnTo>
                  <a:pt x="11" y="0"/>
                </a:lnTo>
                <a:lnTo>
                  <a:pt x="17" y="0"/>
                </a:lnTo>
                <a:lnTo>
                  <a:pt x="23" y="0"/>
                </a:lnTo>
                <a:lnTo>
                  <a:pt x="28" y="0"/>
                </a:lnTo>
                <a:lnTo>
                  <a:pt x="34" y="0"/>
                </a:lnTo>
                <a:lnTo>
                  <a:pt x="46" y="6"/>
                </a:lnTo>
                <a:lnTo>
                  <a:pt x="51" y="11"/>
                </a:lnTo>
                <a:lnTo>
                  <a:pt x="69" y="23"/>
                </a:lnTo>
                <a:lnTo>
                  <a:pt x="75" y="35"/>
                </a:lnTo>
                <a:lnTo>
                  <a:pt x="80" y="46"/>
                </a:lnTo>
                <a:lnTo>
                  <a:pt x="80" y="69"/>
                </a:lnTo>
                <a:lnTo>
                  <a:pt x="86" y="98"/>
                </a:lnTo>
                <a:lnTo>
                  <a:pt x="86" y="127"/>
                </a:lnTo>
                <a:lnTo>
                  <a:pt x="86" y="150"/>
                </a:lnTo>
                <a:lnTo>
                  <a:pt x="80" y="167"/>
                </a:lnTo>
                <a:lnTo>
                  <a:pt x="80" y="179"/>
                </a:lnTo>
                <a:lnTo>
                  <a:pt x="75" y="184"/>
                </a:lnTo>
                <a:lnTo>
                  <a:pt x="69" y="196"/>
                </a:lnTo>
                <a:lnTo>
                  <a:pt x="63" y="202"/>
                </a:lnTo>
                <a:lnTo>
                  <a:pt x="57" y="207"/>
                </a:lnTo>
                <a:lnTo>
                  <a:pt x="51" y="207"/>
                </a:lnTo>
                <a:lnTo>
                  <a:pt x="46" y="207"/>
                </a:lnTo>
                <a:lnTo>
                  <a:pt x="40" y="207"/>
                </a:lnTo>
                <a:lnTo>
                  <a:pt x="34" y="202"/>
                </a:lnTo>
                <a:lnTo>
                  <a:pt x="34" y="202"/>
                </a:lnTo>
                <a:lnTo>
                  <a:pt x="34" y="196"/>
                </a:lnTo>
                <a:lnTo>
                  <a:pt x="34" y="190"/>
                </a:lnTo>
                <a:lnTo>
                  <a:pt x="28" y="184"/>
                </a:lnTo>
                <a:lnTo>
                  <a:pt x="23" y="179"/>
                </a:lnTo>
                <a:lnTo>
                  <a:pt x="11" y="173"/>
                </a:lnTo>
                <a:lnTo>
                  <a:pt x="11" y="173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0" name="Freeform 9"/>
          <p:cNvSpPr/>
          <p:nvPr/>
        </p:nvSpPr>
        <p:spPr bwMode="auto">
          <a:xfrm>
            <a:off x="2686533" y="2514881"/>
            <a:ext cx="259622" cy="238820"/>
          </a:xfrm>
          <a:custGeom>
            <a:avLst/>
            <a:gdLst>
              <a:gd name="T0" fmla="*/ 0 w 150"/>
              <a:gd name="T1" fmla="*/ 127 h 138"/>
              <a:gd name="T2" fmla="*/ 17 w 150"/>
              <a:gd name="T3" fmla="*/ 109 h 138"/>
              <a:gd name="T4" fmla="*/ 29 w 150"/>
              <a:gd name="T5" fmla="*/ 98 h 138"/>
              <a:gd name="T6" fmla="*/ 52 w 150"/>
              <a:gd name="T7" fmla="*/ 75 h 138"/>
              <a:gd name="T8" fmla="*/ 69 w 150"/>
              <a:gd name="T9" fmla="*/ 57 h 138"/>
              <a:gd name="T10" fmla="*/ 75 w 150"/>
              <a:gd name="T11" fmla="*/ 52 h 138"/>
              <a:gd name="T12" fmla="*/ 80 w 150"/>
              <a:gd name="T13" fmla="*/ 46 h 138"/>
              <a:gd name="T14" fmla="*/ 86 w 150"/>
              <a:gd name="T15" fmla="*/ 34 h 138"/>
              <a:gd name="T16" fmla="*/ 92 w 150"/>
              <a:gd name="T17" fmla="*/ 29 h 138"/>
              <a:gd name="T18" fmla="*/ 92 w 150"/>
              <a:gd name="T19" fmla="*/ 23 h 138"/>
              <a:gd name="T20" fmla="*/ 92 w 150"/>
              <a:gd name="T21" fmla="*/ 11 h 138"/>
              <a:gd name="T22" fmla="*/ 86 w 150"/>
              <a:gd name="T23" fmla="*/ 11 h 138"/>
              <a:gd name="T24" fmla="*/ 86 w 150"/>
              <a:gd name="T25" fmla="*/ 6 h 138"/>
              <a:gd name="T26" fmla="*/ 86 w 150"/>
              <a:gd name="T27" fmla="*/ 6 h 138"/>
              <a:gd name="T28" fmla="*/ 92 w 150"/>
              <a:gd name="T29" fmla="*/ 0 h 138"/>
              <a:gd name="T30" fmla="*/ 98 w 150"/>
              <a:gd name="T31" fmla="*/ 0 h 138"/>
              <a:gd name="T32" fmla="*/ 104 w 150"/>
              <a:gd name="T33" fmla="*/ 0 h 138"/>
              <a:gd name="T34" fmla="*/ 115 w 150"/>
              <a:gd name="T35" fmla="*/ 6 h 138"/>
              <a:gd name="T36" fmla="*/ 127 w 150"/>
              <a:gd name="T37" fmla="*/ 11 h 138"/>
              <a:gd name="T38" fmla="*/ 132 w 150"/>
              <a:gd name="T39" fmla="*/ 17 h 138"/>
              <a:gd name="T40" fmla="*/ 144 w 150"/>
              <a:gd name="T41" fmla="*/ 23 h 138"/>
              <a:gd name="T42" fmla="*/ 144 w 150"/>
              <a:gd name="T43" fmla="*/ 29 h 138"/>
              <a:gd name="T44" fmla="*/ 150 w 150"/>
              <a:gd name="T45" fmla="*/ 34 h 138"/>
              <a:gd name="T46" fmla="*/ 150 w 150"/>
              <a:gd name="T47" fmla="*/ 40 h 138"/>
              <a:gd name="T48" fmla="*/ 138 w 150"/>
              <a:gd name="T49" fmla="*/ 46 h 138"/>
              <a:gd name="T50" fmla="*/ 132 w 150"/>
              <a:gd name="T51" fmla="*/ 57 h 138"/>
              <a:gd name="T52" fmla="*/ 115 w 150"/>
              <a:gd name="T53" fmla="*/ 69 h 138"/>
              <a:gd name="T54" fmla="*/ 109 w 150"/>
              <a:gd name="T55" fmla="*/ 75 h 138"/>
              <a:gd name="T56" fmla="*/ 98 w 150"/>
              <a:gd name="T57" fmla="*/ 86 h 138"/>
              <a:gd name="T58" fmla="*/ 75 w 150"/>
              <a:gd name="T59" fmla="*/ 98 h 138"/>
              <a:gd name="T60" fmla="*/ 40 w 150"/>
              <a:gd name="T61" fmla="*/ 121 h 138"/>
              <a:gd name="T62" fmla="*/ 11 w 150"/>
              <a:gd name="T63" fmla="*/ 138 h 138"/>
              <a:gd name="T64" fmla="*/ 0 w 150"/>
              <a:gd name="T65" fmla="*/ 127 h 138"/>
              <a:gd name="T66" fmla="*/ 0 w 150"/>
              <a:gd name="T67" fmla="*/ 12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0" h="138">
                <a:moveTo>
                  <a:pt x="0" y="127"/>
                </a:moveTo>
                <a:lnTo>
                  <a:pt x="17" y="109"/>
                </a:lnTo>
                <a:lnTo>
                  <a:pt x="29" y="98"/>
                </a:lnTo>
                <a:lnTo>
                  <a:pt x="52" y="75"/>
                </a:lnTo>
                <a:lnTo>
                  <a:pt x="69" y="57"/>
                </a:lnTo>
                <a:lnTo>
                  <a:pt x="75" y="52"/>
                </a:lnTo>
                <a:lnTo>
                  <a:pt x="80" y="46"/>
                </a:lnTo>
                <a:lnTo>
                  <a:pt x="86" y="34"/>
                </a:lnTo>
                <a:lnTo>
                  <a:pt x="92" y="29"/>
                </a:lnTo>
                <a:lnTo>
                  <a:pt x="92" y="23"/>
                </a:lnTo>
                <a:lnTo>
                  <a:pt x="92" y="11"/>
                </a:lnTo>
                <a:lnTo>
                  <a:pt x="86" y="11"/>
                </a:lnTo>
                <a:lnTo>
                  <a:pt x="86" y="6"/>
                </a:lnTo>
                <a:lnTo>
                  <a:pt x="86" y="6"/>
                </a:lnTo>
                <a:lnTo>
                  <a:pt x="92" y="0"/>
                </a:lnTo>
                <a:lnTo>
                  <a:pt x="98" y="0"/>
                </a:lnTo>
                <a:lnTo>
                  <a:pt x="104" y="0"/>
                </a:lnTo>
                <a:lnTo>
                  <a:pt x="115" y="6"/>
                </a:lnTo>
                <a:lnTo>
                  <a:pt x="127" y="11"/>
                </a:lnTo>
                <a:lnTo>
                  <a:pt x="132" y="17"/>
                </a:lnTo>
                <a:lnTo>
                  <a:pt x="144" y="23"/>
                </a:lnTo>
                <a:lnTo>
                  <a:pt x="144" y="29"/>
                </a:lnTo>
                <a:lnTo>
                  <a:pt x="150" y="34"/>
                </a:lnTo>
                <a:lnTo>
                  <a:pt x="150" y="40"/>
                </a:lnTo>
                <a:lnTo>
                  <a:pt x="138" y="46"/>
                </a:lnTo>
                <a:lnTo>
                  <a:pt x="132" y="57"/>
                </a:lnTo>
                <a:lnTo>
                  <a:pt x="115" y="69"/>
                </a:lnTo>
                <a:lnTo>
                  <a:pt x="109" y="75"/>
                </a:lnTo>
                <a:lnTo>
                  <a:pt x="98" y="86"/>
                </a:lnTo>
                <a:lnTo>
                  <a:pt x="75" y="98"/>
                </a:lnTo>
                <a:lnTo>
                  <a:pt x="40" y="121"/>
                </a:lnTo>
                <a:lnTo>
                  <a:pt x="11" y="138"/>
                </a:lnTo>
                <a:lnTo>
                  <a:pt x="0" y="127"/>
                </a:lnTo>
                <a:lnTo>
                  <a:pt x="0" y="127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1" name="Freeform 10"/>
          <p:cNvSpPr/>
          <p:nvPr/>
        </p:nvSpPr>
        <p:spPr bwMode="auto">
          <a:xfrm>
            <a:off x="2556722" y="2663710"/>
            <a:ext cx="647322" cy="320159"/>
          </a:xfrm>
          <a:custGeom>
            <a:avLst/>
            <a:gdLst>
              <a:gd name="T0" fmla="*/ 92 w 374"/>
              <a:gd name="T1" fmla="*/ 81 h 185"/>
              <a:gd name="T2" fmla="*/ 75 w 374"/>
              <a:gd name="T3" fmla="*/ 64 h 185"/>
              <a:gd name="T4" fmla="*/ 52 w 374"/>
              <a:gd name="T5" fmla="*/ 46 h 185"/>
              <a:gd name="T6" fmla="*/ 40 w 374"/>
              <a:gd name="T7" fmla="*/ 35 h 185"/>
              <a:gd name="T8" fmla="*/ 23 w 374"/>
              <a:gd name="T9" fmla="*/ 23 h 185"/>
              <a:gd name="T10" fmla="*/ 17 w 374"/>
              <a:gd name="T11" fmla="*/ 18 h 185"/>
              <a:gd name="T12" fmla="*/ 6 w 374"/>
              <a:gd name="T13" fmla="*/ 6 h 185"/>
              <a:gd name="T14" fmla="*/ 0 w 374"/>
              <a:gd name="T15" fmla="*/ 6 h 185"/>
              <a:gd name="T16" fmla="*/ 0 w 374"/>
              <a:gd name="T17" fmla="*/ 0 h 185"/>
              <a:gd name="T18" fmla="*/ 6 w 374"/>
              <a:gd name="T19" fmla="*/ 0 h 185"/>
              <a:gd name="T20" fmla="*/ 11 w 374"/>
              <a:gd name="T21" fmla="*/ 0 h 185"/>
              <a:gd name="T22" fmla="*/ 11 w 374"/>
              <a:gd name="T23" fmla="*/ 0 h 185"/>
              <a:gd name="T24" fmla="*/ 17 w 374"/>
              <a:gd name="T25" fmla="*/ 0 h 185"/>
              <a:gd name="T26" fmla="*/ 23 w 374"/>
              <a:gd name="T27" fmla="*/ 6 h 185"/>
              <a:gd name="T28" fmla="*/ 34 w 374"/>
              <a:gd name="T29" fmla="*/ 12 h 185"/>
              <a:gd name="T30" fmla="*/ 46 w 374"/>
              <a:gd name="T31" fmla="*/ 18 h 185"/>
              <a:gd name="T32" fmla="*/ 63 w 374"/>
              <a:gd name="T33" fmla="*/ 23 h 185"/>
              <a:gd name="T34" fmla="*/ 81 w 374"/>
              <a:gd name="T35" fmla="*/ 35 h 185"/>
              <a:gd name="T36" fmla="*/ 98 w 374"/>
              <a:gd name="T37" fmla="*/ 46 h 185"/>
              <a:gd name="T38" fmla="*/ 138 w 374"/>
              <a:gd name="T39" fmla="*/ 69 h 185"/>
              <a:gd name="T40" fmla="*/ 179 w 374"/>
              <a:gd name="T41" fmla="*/ 87 h 185"/>
              <a:gd name="T42" fmla="*/ 207 w 374"/>
              <a:gd name="T43" fmla="*/ 104 h 185"/>
              <a:gd name="T44" fmla="*/ 236 w 374"/>
              <a:gd name="T45" fmla="*/ 116 h 185"/>
              <a:gd name="T46" fmla="*/ 288 w 374"/>
              <a:gd name="T47" fmla="*/ 133 h 185"/>
              <a:gd name="T48" fmla="*/ 328 w 374"/>
              <a:gd name="T49" fmla="*/ 144 h 185"/>
              <a:gd name="T50" fmla="*/ 351 w 374"/>
              <a:gd name="T51" fmla="*/ 150 h 185"/>
              <a:gd name="T52" fmla="*/ 363 w 374"/>
              <a:gd name="T53" fmla="*/ 156 h 185"/>
              <a:gd name="T54" fmla="*/ 374 w 374"/>
              <a:gd name="T55" fmla="*/ 162 h 185"/>
              <a:gd name="T56" fmla="*/ 374 w 374"/>
              <a:gd name="T57" fmla="*/ 167 h 185"/>
              <a:gd name="T58" fmla="*/ 374 w 374"/>
              <a:gd name="T59" fmla="*/ 167 h 185"/>
              <a:gd name="T60" fmla="*/ 374 w 374"/>
              <a:gd name="T61" fmla="*/ 167 h 185"/>
              <a:gd name="T62" fmla="*/ 369 w 374"/>
              <a:gd name="T63" fmla="*/ 173 h 185"/>
              <a:gd name="T64" fmla="*/ 363 w 374"/>
              <a:gd name="T65" fmla="*/ 173 h 185"/>
              <a:gd name="T66" fmla="*/ 351 w 374"/>
              <a:gd name="T67" fmla="*/ 173 h 185"/>
              <a:gd name="T68" fmla="*/ 340 w 374"/>
              <a:gd name="T69" fmla="*/ 179 h 185"/>
              <a:gd name="T70" fmla="*/ 328 w 374"/>
              <a:gd name="T71" fmla="*/ 179 h 185"/>
              <a:gd name="T72" fmla="*/ 317 w 374"/>
              <a:gd name="T73" fmla="*/ 179 h 185"/>
              <a:gd name="T74" fmla="*/ 300 w 374"/>
              <a:gd name="T75" fmla="*/ 179 h 185"/>
              <a:gd name="T76" fmla="*/ 288 w 374"/>
              <a:gd name="T77" fmla="*/ 179 h 185"/>
              <a:gd name="T78" fmla="*/ 271 w 374"/>
              <a:gd name="T79" fmla="*/ 185 h 185"/>
              <a:gd name="T80" fmla="*/ 265 w 374"/>
              <a:gd name="T81" fmla="*/ 185 h 185"/>
              <a:gd name="T82" fmla="*/ 253 w 374"/>
              <a:gd name="T83" fmla="*/ 185 h 185"/>
              <a:gd name="T84" fmla="*/ 248 w 374"/>
              <a:gd name="T85" fmla="*/ 185 h 185"/>
              <a:gd name="T86" fmla="*/ 242 w 374"/>
              <a:gd name="T87" fmla="*/ 185 h 185"/>
              <a:gd name="T88" fmla="*/ 236 w 374"/>
              <a:gd name="T89" fmla="*/ 185 h 185"/>
              <a:gd name="T90" fmla="*/ 230 w 374"/>
              <a:gd name="T91" fmla="*/ 185 h 185"/>
              <a:gd name="T92" fmla="*/ 225 w 374"/>
              <a:gd name="T93" fmla="*/ 179 h 185"/>
              <a:gd name="T94" fmla="*/ 213 w 374"/>
              <a:gd name="T95" fmla="*/ 179 h 185"/>
              <a:gd name="T96" fmla="*/ 207 w 374"/>
              <a:gd name="T97" fmla="*/ 167 h 185"/>
              <a:gd name="T98" fmla="*/ 202 w 374"/>
              <a:gd name="T99" fmla="*/ 167 h 185"/>
              <a:gd name="T100" fmla="*/ 190 w 374"/>
              <a:gd name="T101" fmla="*/ 162 h 185"/>
              <a:gd name="T102" fmla="*/ 184 w 374"/>
              <a:gd name="T103" fmla="*/ 150 h 185"/>
              <a:gd name="T104" fmla="*/ 167 w 374"/>
              <a:gd name="T105" fmla="*/ 139 h 185"/>
              <a:gd name="T106" fmla="*/ 155 w 374"/>
              <a:gd name="T107" fmla="*/ 127 h 185"/>
              <a:gd name="T108" fmla="*/ 138 w 374"/>
              <a:gd name="T109" fmla="*/ 116 h 185"/>
              <a:gd name="T110" fmla="*/ 115 w 374"/>
              <a:gd name="T111" fmla="*/ 98 h 185"/>
              <a:gd name="T112" fmla="*/ 92 w 374"/>
              <a:gd name="T113" fmla="*/ 81 h 185"/>
              <a:gd name="T114" fmla="*/ 92 w 374"/>
              <a:gd name="T115" fmla="*/ 8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4" h="185">
                <a:moveTo>
                  <a:pt x="92" y="81"/>
                </a:moveTo>
                <a:lnTo>
                  <a:pt x="75" y="64"/>
                </a:lnTo>
                <a:lnTo>
                  <a:pt x="52" y="46"/>
                </a:lnTo>
                <a:lnTo>
                  <a:pt x="40" y="35"/>
                </a:lnTo>
                <a:lnTo>
                  <a:pt x="23" y="23"/>
                </a:lnTo>
                <a:lnTo>
                  <a:pt x="17" y="18"/>
                </a:lnTo>
                <a:lnTo>
                  <a:pt x="6" y="6"/>
                </a:lnTo>
                <a:lnTo>
                  <a:pt x="0" y="6"/>
                </a:lnTo>
                <a:lnTo>
                  <a:pt x="0" y="0"/>
                </a:lnTo>
                <a:lnTo>
                  <a:pt x="6" y="0"/>
                </a:lnTo>
                <a:lnTo>
                  <a:pt x="11" y="0"/>
                </a:lnTo>
                <a:lnTo>
                  <a:pt x="11" y="0"/>
                </a:lnTo>
                <a:lnTo>
                  <a:pt x="17" y="0"/>
                </a:lnTo>
                <a:lnTo>
                  <a:pt x="23" y="6"/>
                </a:lnTo>
                <a:lnTo>
                  <a:pt x="34" y="12"/>
                </a:lnTo>
                <a:lnTo>
                  <a:pt x="46" y="18"/>
                </a:lnTo>
                <a:lnTo>
                  <a:pt x="63" y="23"/>
                </a:lnTo>
                <a:lnTo>
                  <a:pt x="81" y="35"/>
                </a:lnTo>
                <a:lnTo>
                  <a:pt x="98" y="46"/>
                </a:lnTo>
                <a:lnTo>
                  <a:pt x="138" y="69"/>
                </a:lnTo>
                <a:lnTo>
                  <a:pt x="179" y="87"/>
                </a:lnTo>
                <a:lnTo>
                  <a:pt x="207" y="104"/>
                </a:lnTo>
                <a:lnTo>
                  <a:pt x="236" y="116"/>
                </a:lnTo>
                <a:lnTo>
                  <a:pt x="288" y="133"/>
                </a:lnTo>
                <a:lnTo>
                  <a:pt x="328" y="144"/>
                </a:lnTo>
                <a:lnTo>
                  <a:pt x="351" y="150"/>
                </a:lnTo>
                <a:lnTo>
                  <a:pt x="363" y="156"/>
                </a:lnTo>
                <a:lnTo>
                  <a:pt x="374" y="162"/>
                </a:lnTo>
                <a:lnTo>
                  <a:pt x="374" y="167"/>
                </a:lnTo>
                <a:lnTo>
                  <a:pt x="374" y="167"/>
                </a:lnTo>
                <a:lnTo>
                  <a:pt x="374" y="167"/>
                </a:lnTo>
                <a:lnTo>
                  <a:pt x="369" y="173"/>
                </a:lnTo>
                <a:lnTo>
                  <a:pt x="363" y="173"/>
                </a:lnTo>
                <a:lnTo>
                  <a:pt x="351" y="173"/>
                </a:lnTo>
                <a:lnTo>
                  <a:pt x="340" y="179"/>
                </a:lnTo>
                <a:lnTo>
                  <a:pt x="328" y="179"/>
                </a:lnTo>
                <a:lnTo>
                  <a:pt x="317" y="179"/>
                </a:lnTo>
                <a:lnTo>
                  <a:pt x="300" y="179"/>
                </a:lnTo>
                <a:lnTo>
                  <a:pt x="288" y="179"/>
                </a:lnTo>
                <a:lnTo>
                  <a:pt x="271" y="185"/>
                </a:lnTo>
                <a:lnTo>
                  <a:pt x="265" y="185"/>
                </a:lnTo>
                <a:lnTo>
                  <a:pt x="253" y="185"/>
                </a:lnTo>
                <a:lnTo>
                  <a:pt x="248" y="185"/>
                </a:lnTo>
                <a:lnTo>
                  <a:pt x="242" y="185"/>
                </a:lnTo>
                <a:lnTo>
                  <a:pt x="236" y="185"/>
                </a:lnTo>
                <a:lnTo>
                  <a:pt x="230" y="185"/>
                </a:lnTo>
                <a:lnTo>
                  <a:pt x="225" y="179"/>
                </a:lnTo>
                <a:lnTo>
                  <a:pt x="213" y="179"/>
                </a:lnTo>
                <a:lnTo>
                  <a:pt x="207" y="167"/>
                </a:lnTo>
                <a:lnTo>
                  <a:pt x="202" y="167"/>
                </a:lnTo>
                <a:lnTo>
                  <a:pt x="190" y="162"/>
                </a:lnTo>
                <a:lnTo>
                  <a:pt x="184" y="150"/>
                </a:lnTo>
                <a:lnTo>
                  <a:pt x="167" y="139"/>
                </a:lnTo>
                <a:lnTo>
                  <a:pt x="155" y="127"/>
                </a:lnTo>
                <a:lnTo>
                  <a:pt x="138" y="116"/>
                </a:lnTo>
                <a:lnTo>
                  <a:pt x="115" y="98"/>
                </a:lnTo>
                <a:lnTo>
                  <a:pt x="92" y="81"/>
                </a:lnTo>
                <a:lnTo>
                  <a:pt x="92" y="81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2" name="Freeform 11"/>
          <p:cNvSpPr/>
          <p:nvPr/>
        </p:nvSpPr>
        <p:spPr bwMode="auto">
          <a:xfrm>
            <a:off x="2246908" y="2154919"/>
            <a:ext cx="119426" cy="280355"/>
          </a:xfrm>
          <a:custGeom>
            <a:avLst/>
            <a:gdLst>
              <a:gd name="T0" fmla="*/ 69 w 69"/>
              <a:gd name="T1" fmla="*/ 18 h 162"/>
              <a:gd name="T2" fmla="*/ 69 w 69"/>
              <a:gd name="T3" fmla="*/ 18 h 162"/>
              <a:gd name="T4" fmla="*/ 69 w 69"/>
              <a:gd name="T5" fmla="*/ 23 h 162"/>
              <a:gd name="T6" fmla="*/ 69 w 69"/>
              <a:gd name="T7" fmla="*/ 29 h 162"/>
              <a:gd name="T8" fmla="*/ 69 w 69"/>
              <a:gd name="T9" fmla="*/ 35 h 162"/>
              <a:gd name="T10" fmla="*/ 69 w 69"/>
              <a:gd name="T11" fmla="*/ 46 h 162"/>
              <a:gd name="T12" fmla="*/ 69 w 69"/>
              <a:gd name="T13" fmla="*/ 58 h 162"/>
              <a:gd name="T14" fmla="*/ 69 w 69"/>
              <a:gd name="T15" fmla="*/ 75 h 162"/>
              <a:gd name="T16" fmla="*/ 69 w 69"/>
              <a:gd name="T17" fmla="*/ 93 h 162"/>
              <a:gd name="T18" fmla="*/ 69 w 69"/>
              <a:gd name="T19" fmla="*/ 104 h 162"/>
              <a:gd name="T20" fmla="*/ 69 w 69"/>
              <a:gd name="T21" fmla="*/ 121 h 162"/>
              <a:gd name="T22" fmla="*/ 69 w 69"/>
              <a:gd name="T23" fmla="*/ 133 h 162"/>
              <a:gd name="T24" fmla="*/ 69 w 69"/>
              <a:gd name="T25" fmla="*/ 144 h 162"/>
              <a:gd name="T26" fmla="*/ 69 w 69"/>
              <a:gd name="T27" fmla="*/ 150 h 162"/>
              <a:gd name="T28" fmla="*/ 69 w 69"/>
              <a:gd name="T29" fmla="*/ 156 h 162"/>
              <a:gd name="T30" fmla="*/ 64 w 69"/>
              <a:gd name="T31" fmla="*/ 162 h 162"/>
              <a:gd name="T32" fmla="*/ 64 w 69"/>
              <a:gd name="T33" fmla="*/ 162 h 162"/>
              <a:gd name="T34" fmla="*/ 64 w 69"/>
              <a:gd name="T35" fmla="*/ 162 h 162"/>
              <a:gd name="T36" fmla="*/ 58 w 69"/>
              <a:gd name="T37" fmla="*/ 156 h 162"/>
              <a:gd name="T38" fmla="*/ 58 w 69"/>
              <a:gd name="T39" fmla="*/ 156 h 162"/>
              <a:gd name="T40" fmla="*/ 52 w 69"/>
              <a:gd name="T41" fmla="*/ 150 h 162"/>
              <a:gd name="T42" fmla="*/ 52 w 69"/>
              <a:gd name="T43" fmla="*/ 139 h 162"/>
              <a:gd name="T44" fmla="*/ 46 w 69"/>
              <a:gd name="T45" fmla="*/ 127 h 162"/>
              <a:gd name="T46" fmla="*/ 40 w 69"/>
              <a:gd name="T47" fmla="*/ 104 h 162"/>
              <a:gd name="T48" fmla="*/ 40 w 69"/>
              <a:gd name="T49" fmla="*/ 93 h 162"/>
              <a:gd name="T50" fmla="*/ 35 w 69"/>
              <a:gd name="T51" fmla="*/ 81 h 162"/>
              <a:gd name="T52" fmla="*/ 35 w 69"/>
              <a:gd name="T53" fmla="*/ 70 h 162"/>
              <a:gd name="T54" fmla="*/ 29 w 69"/>
              <a:gd name="T55" fmla="*/ 58 h 162"/>
              <a:gd name="T56" fmla="*/ 29 w 69"/>
              <a:gd name="T57" fmla="*/ 46 h 162"/>
              <a:gd name="T58" fmla="*/ 23 w 69"/>
              <a:gd name="T59" fmla="*/ 35 h 162"/>
              <a:gd name="T60" fmla="*/ 23 w 69"/>
              <a:gd name="T61" fmla="*/ 29 h 162"/>
              <a:gd name="T62" fmla="*/ 17 w 69"/>
              <a:gd name="T63" fmla="*/ 23 h 162"/>
              <a:gd name="T64" fmla="*/ 17 w 69"/>
              <a:gd name="T65" fmla="*/ 23 h 162"/>
              <a:gd name="T66" fmla="*/ 12 w 69"/>
              <a:gd name="T67" fmla="*/ 18 h 162"/>
              <a:gd name="T68" fmla="*/ 6 w 69"/>
              <a:gd name="T69" fmla="*/ 18 h 162"/>
              <a:gd name="T70" fmla="*/ 6 w 69"/>
              <a:gd name="T71" fmla="*/ 12 h 162"/>
              <a:gd name="T72" fmla="*/ 0 w 69"/>
              <a:gd name="T73" fmla="*/ 6 h 162"/>
              <a:gd name="T74" fmla="*/ 6 w 69"/>
              <a:gd name="T75" fmla="*/ 6 h 162"/>
              <a:gd name="T76" fmla="*/ 6 w 69"/>
              <a:gd name="T77" fmla="*/ 0 h 162"/>
              <a:gd name="T78" fmla="*/ 12 w 69"/>
              <a:gd name="T79" fmla="*/ 0 h 162"/>
              <a:gd name="T80" fmla="*/ 23 w 69"/>
              <a:gd name="T81" fmla="*/ 0 h 162"/>
              <a:gd name="T82" fmla="*/ 35 w 69"/>
              <a:gd name="T83" fmla="*/ 0 h 162"/>
              <a:gd name="T84" fmla="*/ 52 w 69"/>
              <a:gd name="T85" fmla="*/ 6 h 162"/>
              <a:gd name="T86" fmla="*/ 58 w 69"/>
              <a:gd name="T87" fmla="*/ 6 h 162"/>
              <a:gd name="T88" fmla="*/ 64 w 69"/>
              <a:gd name="T89" fmla="*/ 12 h 162"/>
              <a:gd name="T90" fmla="*/ 69 w 69"/>
              <a:gd name="T91" fmla="*/ 18 h 162"/>
              <a:gd name="T92" fmla="*/ 69 w 69"/>
              <a:gd name="T93" fmla="*/ 18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" h="162">
                <a:moveTo>
                  <a:pt x="69" y="18"/>
                </a:moveTo>
                <a:lnTo>
                  <a:pt x="69" y="18"/>
                </a:lnTo>
                <a:lnTo>
                  <a:pt x="69" y="23"/>
                </a:lnTo>
                <a:lnTo>
                  <a:pt x="69" y="29"/>
                </a:lnTo>
                <a:lnTo>
                  <a:pt x="69" y="35"/>
                </a:lnTo>
                <a:lnTo>
                  <a:pt x="69" y="46"/>
                </a:lnTo>
                <a:lnTo>
                  <a:pt x="69" y="58"/>
                </a:lnTo>
                <a:lnTo>
                  <a:pt x="69" y="75"/>
                </a:lnTo>
                <a:lnTo>
                  <a:pt x="69" y="93"/>
                </a:lnTo>
                <a:lnTo>
                  <a:pt x="69" y="104"/>
                </a:lnTo>
                <a:lnTo>
                  <a:pt x="69" y="121"/>
                </a:lnTo>
                <a:lnTo>
                  <a:pt x="69" y="133"/>
                </a:lnTo>
                <a:lnTo>
                  <a:pt x="69" y="144"/>
                </a:lnTo>
                <a:lnTo>
                  <a:pt x="69" y="150"/>
                </a:lnTo>
                <a:lnTo>
                  <a:pt x="69" y="156"/>
                </a:lnTo>
                <a:lnTo>
                  <a:pt x="64" y="162"/>
                </a:lnTo>
                <a:lnTo>
                  <a:pt x="64" y="162"/>
                </a:lnTo>
                <a:lnTo>
                  <a:pt x="64" y="162"/>
                </a:lnTo>
                <a:lnTo>
                  <a:pt x="58" y="156"/>
                </a:lnTo>
                <a:lnTo>
                  <a:pt x="58" y="156"/>
                </a:lnTo>
                <a:lnTo>
                  <a:pt x="52" y="150"/>
                </a:lnTo>
                <a:lnTo>
                  <a:pt x="52" y="139"/>
                </a:lnTo>
                <a:lnTo>
                  <a:pt x="46" y="127"/>
                </a:lnTo>
                <a:lnTo>
                  <a:pt x="40" y="104"/>
                </a:lnTo>
                <a:lnTo>
                  <a:pt x="40" y="93"/>
                </a:lnTo>
                <a:lnTo>
                  <a:pt x="35" y="81"/>
                </a:lnTo>
                <a:lnTo>
                  <a:pt x="35" y="70"/>
                </a:lnTo>
                <a:lnTo>
                  <a:pt x="29" y="58"/>
                </a:lnTo>
                <a:lnTo>
                  <a:pt x="29" y="46"/>
                </a:lnTo>
                <a:lnTo>
                  <a:pt x="23" y="35"/>
                </a:lnTo>
                <a:lnTo>
                  <a:pt x="23" y="29"/>
                </a:lnTo>
                <a:lnTo>
                  <a:pt x="17" y="23"/>
                </a:lnTo>
                <a:lnTo>
                  <a:pt x="17" y="23"/>
                </a:lnTo>
                <a:lnTo>
                  <a:pt x="12" y="18"/>
                </a:lnTo>
                <a:lnTo>
                  <a:pt x="6" y="18"/>
                </a:lnTo>
                <a:lnTo>
                  <a:pt x="6" y="12"/>
                </a:lnTo>
                <a:lnTo>
                  <a:pt x="0" y="6"/>
                </a:lnTo>
                <a:lnTo>
                  <a:pt x="6" y="6"/>
                </a:lnTo>
                <a:lnTo>
                  <a:pt x="6" y="0"/>
                </a:lnTo>
                <a:lnTo>
                  <a:pt x="12" y="0"/>
                </a:lnTo>
                <a:lnTo>
                  <a:pt x="23" y="0"/>
                </a:lnTo>
                <a:lnTo>
                  <a:pt x="35" y="0"/>
                </a:lnTo>
                <a:lnTo>
                  <a:pt x="52" y="6"/>
                </a:lnTo>
                <a:lnTo>
                  <a:pt x="58" y="6"/>
                </a:lnTo>
                <a:lnTo>
                  <a:pt x="64" y="12"/>
                </a:lnTo>
                <a:lnTo>
                  <a:pt x="69" y="18"/>
                </a:lnTo>
                <a:lnTo>
                  <a:pt x="69" y="18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3" name="Freeform 12"/>
          <p:cNvSpPr/>
          <p:nvPr/>
        </p:nvSpPr>
        <p:spPr bwMode="auto">
          <a:xfrm>
            <a:off x="2586146" y="2085696"/>
            <a:ext cx="169620" cy="318428"/>
          </a:xfrm>
          <a:custGeom>
            <a:avLst/>
            <a:gdLst>
              <a:gd name="T0" fmla="*/ 29 w 98"/>
              <a:gd name="T1" fmla="*/ 17 h 184"/>
              <a:gd name="T2" fmla="*/ 29 w 98"/>
              <a:gd name="T3" fmla="*/ 12 h 184"/>
              <a:gd name="T4" fmla="*/ 29 w 98"/>
              <a:gd name="T5" fmla="*/ 6 h 184"/>
              <a:gd name="T6" fmla="*/ 35 w 98"/>
              <a:gd name="T7" fmla="*/ 0 h 184"/>
              <a:gd name="T8" fmla="*/ 40 w 98"/>
              <a:gd name="T9" fmla="*/ 0 h 184"/>
              <a:gd name="T10" fmla="*/ 52 w 98"/>
              <a:gd name="T11" fmla="*/ 6 h 184"/>
              <a:gd name="T12" fmla="*/ 64 w 98"/>
              <a:gd name="T13" fmla="*/ 6 h 184"/>
              <a:gd name="T14" fmla="*/ 75 w 98"/>
              <a:gd name="T15" fmla="*/ 12 h 184"/>
              <a:gd name="T16" fmla="*/ 87 w 98"/>
              <a:gd name="T17" fmla="*/ 17 h 184"/>
              <a:gd name="T18" fmla="*/ 92 w 98"/>
              <a:gd name="T19" fmla="*/ 23 h 184"/>
              <a:gd name="T20" fmla="*/ 98 w 98"/>
              <a:gd name="T21" fmla="*/ 29 h 184"/>
              <a:gd name="T22" fmla="*/ 98 w 98"/>
              <a:gd name="T23" fmla="*/ 35 h 184"/>
              <a:gd name="T24" fmla="*/ 98 w 98"/>
              <a:gd name="T25" fmla="*/ 40 h 184"/>
              <a:gd name="T26" fmla="*/ 92 w 98"/>
              <a:gd name="T27" fmla="*/ 46 h 184"/>
              <a:gd name="T28" fmla="*/ 87 w 98"/>
              <a:gd name="T29" fmla="*/ 52 h 184"/>
              <a:gd name="T30" fmla="*/ 81 w 98"/>
              <a:gd name="T31" fmla="*/ 63 h 184"/>
              <a:gd name="T32" fmla="*/ 69 w 98"/>
              <a:gd name="T33" fmla="*/ 81 h 184"/>
              <a:gd name="T34" fmla="*/ 58 w 98"/>
              <a:gd name="T35" fmla="*/ 104 h 184"/>
              <a:gd name="T36" fmla="*/ 40 w 98"/>
              <a:gd name="T37" fmla="*/ 127 h 184"/>
              <a:gd name="T38" fmla="*/ 35 w 98"/>
              <a:gd name="T39" fmla="*/ 138 h 184"/>
              <a:gd name="T40" fmla="*/ 29 w 98"/>
              <a:gd name="T41" fmla="*/ 156 h 184"/>
              <a:gd name="T42" fmla="*/ 23 w 98"/>
              <a:gd name="T43" fmla="*/ 161 h 184"/>
              <a:gd name="T44" fmla="*/ 17 w 98"/>
              <a:gd name="T45" fmla="*/ 173 h 184"/>
              <a:gd name="T46" fmla="*/ 12 w 98"/>
              <a:gd name="T47" fmla="*/ 179 h 184"/>
              <a:gd name="T48" fmla="*/ 6 w 98"/>
              <a:gd name="T49" fmla="*/ 184 h 184"/>
              <a:gd name="T50" fmla="*/ 6 w 98"/>
              <a:gd name="T51" fmla="*/ 184 h 184"/>
              <a:gd name="T52" fmla="*/ 0 w 98"/>
              <a:gd name="T53" fmla="*/ 184 h 184"/>
              <a:gd name="T54" fmla="*/ 0 w 98"/>
              <a:gd name="T55" fmla="*/ 184 h 184"/>
              <a:gd name="T56" fmla="*/ 0 w 98"/>
              <a:gd name="T57" fmla="*/ 184 h 184"/>
              <a:gd name="T58" fmla="*/ 0 w 98"/>
              <a:gd name="T59" fmla="*/ 179 h 184"/>
              <a:gd name="T60" fmla="*/ 0 w 98"/>
              <a:gd name="T61" fmla="*/ 173 h 184"/>
              <a:gd name="T62" fmla="*/ 0 w 98"/>
              <a:gd name="T63" fmla="*/ 161 h 184"/>
              <a:gd name="T64" fmla="*/ 6 w 98"/>
              <a:gd name="T65" fmla="*/ 156 h 184"/>
              <a:gd name="T66" fmla="*/ 6 w 98"/>
              <a:gd name="T67" fmla="*/ 144 h 184"/>
              <a:gd name="T68" fmla="*/ 12 w 98"/>
              <a:gd name="T69" fmla="*/ 133 h 184"/>
              <a:gd name="T70" fmla="*/ 23 w 98"/>
              <a:gd name="T71" fmla="*/ 104 h 184"/>
              <a:gd name="T72" fmla="*/ 29 w 98"/>
              <a:gd name="T73" fmla="*/ 81 h 184"/>
              <a:gd name="T74" fmla="*/ 35 w 98"/>
              <a:gd name="T75" fmla="*/ 63 h 184"/>
              <a:gd name="T76" fmla="*/ 35 w 98"/>
              <a:gd name="T77" fmla="*/ 52 h 184"/>
              <a:gd name="T78" fmla="*/ 40 w 98"/>
              <a:gd name="T79" fmla="*/ 40 h 184"/>
              <a:gd name="T80" fmla="*/ 35 w 98"/>
              <a:gd name="T81" fmla="*/ 29 h 184"/>
              <a:gd name="T82" fmla="*/ 35 w 98"/>
              <a:gd name="T83" fmla="*/ 23 h 184"/>
              <a:gd name="T84" fmla="*/ 29 w 98"/>
              <a:gd name="T85" fmla="*/ 17 h 184"/>
              <a:gd name="T86" fmla="*/ 29 w 98"/>
              <a:gd name="T87" fmla="*/ 1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184">
                <a:moveTo>
                  <a:pt x="29" y="17"/>
                </a:moveTo>
                <a:lnTo>
                  <a:pt x="29" y="12"/>
                </a:lnTo>
                <a:lnTo>
                  <a:pt x="29" y="6"/>
                </a:lnTo>
                <a:lnTo>
                  <a:pt x="35" y="0"/>
                </a:lnTo>
                <a:lnTo>
                  <a:pt x="40" y="0"/>
                </a:lnTo>
                <a:lnTo>
                  <a:pt x="52" y="6"/>
                </a:lnTo>
                <a:lnTo>
                  <a:pt x="64" y="6"/>
                </a:lnTo>
                <a:lnTo>
                  <a:pt x="75" y="12"/>
                </a:lnTo>
                <a:lnTo>
                  <a:pt x="87" y="17"/>
                </a:lnTo>
                <a:lnTo>
                  <a:pt x="92" y="23"/>
                </a:lnTo>
                <a:lnTo>
                  <a:pt x="98" y="29"/>
                </a:lnTo>
                <a:lnTo>
                  <a:pt x="98" y="35"/>
                </a:lnTo>
                <a:lnTo>
                  <a:pt x="98" y="40"/>
                </a:lnTo>
                <a:lnTo>
                  <a:pt x="92" y="46"/>
                </a:lnTo>
                <a:lnTo>
                  <a:pt x="87" y="52"/>
                </a:lnTo>
                <a:lnTo>
                  <a:pt x="81" y="63"/>
                </a:lnTo>
                <a:lnTo>
                  <a:pt x="69" y="81"/>
                </a:lnTo>
                <a:lnTo>
                  <a:pt x="58" y="104"/>
                </a:lnTo>
                <a:lnTo>
                  <a:pt x="40" y="127"/>
                </a:lnTo>
                <a:lnTo>
                  <a:pt x="35" y="138"/>
                </a:lnTo>
                <a:lnTo>
                  <a:pt x="29" y="156"/>
                </a:lnTo>
                <a:lnTo>
                  <a:pt x="23" y="161"/>
                </a:lnTo>
                <a:lnTo>
                  <a:pt x="17" y="173"/>
                </a:lnTo>
                <a:lnTo>
                  <a:pt x="12" y="179"/>
                </a:lnTo>
                <a:lnTo>
                  <a:pt x="6" y="184"/>
                </a:lnTo>
                <a:lnTo>
                  <a:pt x="6" y="184"/>
                </a:lnTo>
                <a:lnTo>
                  <a:pt x="0" y="184"/>
                </a:lnTo>
                <a:lnTo>
                  <a:pt x="0" y="184"/>
                </a:lnTo>
                <a:lnTo>
                  <a:pt x="0" y="184"/>
                </a:lnTo>
                <a:lnTo>
                  <a:pt x="0" y="179"/>
                </a:lnTo>
                <a:lnTo>
                  <a:pt x="0" y="173"/>
                </a:lnTo>
                <a:lnTo>
                  <a:pt x="0" y="161"/>
                </a:lnTo>
                <a:lnTo>
                  <a:pt x="6" y="156"/>
                </a:lnTo>
                <a:lnTo>
                  <a:pt x="6" y="144"/>
                </a:lnTo>
                <a:lnTo>
                  <a:pt x="12" y="133"/>
                </a:lnTo>
                <a:lnTo>
                  <a:pt x="23" y="104"/>
                </a:lnTo>
                <a:lnTo>
                  <a:pt x="29" y="81"/>
                </a:lnTo>
                <a:lnTo>
                  <a:pt x="35" y="63"/>
                </a:lnTo>
                <a:lnTo>
                  <a:pt x="35" y="52"/>
                </a:lnTo>
                <a:lnTo>
                  <a:pt x="40" y="40"/>
                </a:lnTo>
                <a:lnTo>
                  <a:pt x="35" y="29"/>
                </a:lnTo>
                <a:lnTo>
                  <a:pt x="35" y="23"/>
                </a:lnTo>
                <a:lnTo>
                  <a:pt x="29" y="17"/>
                </a:lnTo>
                <a:lnTo>
                  <a:pt x="29" y="17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4" name="Freeform 13"/>
          <p:cNvSpPr/>
          <p:nvPr/>
        </p:nvSpPr>
        <p:spPr bwMode="auto">
          <a:xfrm>
            <a:off x="2018442" y="2215491"/>
            <a:ext cx="986561" cy="159214"/>
          </a:xfrm>
          <a:custGeom>
            <a:avLst/>
            <a:gdLst>
              <a:gd name="T0" fmla="*/ 51 w 570"/>
              <a:gd name="T1" fmla="*/ 58 h 92"/>
              <a:gd name="T2" fmla="*/ 69 w 570"/>
              <a:gd name="T3" fmla="*/ 58 h 92"/>
              <a:gd name="T4" fmla="*/ 80 w 570"/>
              <a:gd name="T5" fmla="*/ 58 h 92"/>
              <a:gd name="T6" fmla="*/ 121 w 570"/>
              <a:gd name="T7" fmla="*/ 52 h 92"/>
              <a:gd name="T8" fmla="*/ 161 w 570"/>
              <a:gd name="T9" fmla="*/ 46 h 92"/>
              <a:gd name="T10" fmla="*/ 207 w 570"/>
              <a:gd name="T11" fmla="*/ 40 h 92"/>
              <a:gd name="T12" fmla="*/ 253 w 570"/>
              <a:gd name="T13" fmla="*/ 35 h 92"/>
              <a:gd name="T14" fmla="*/ 299 w 570"/>
              <a:gd name="T15" fmla="*/ 29 h 92"/>
              <a:gd name="T16" fmla="*/ 345 w 570"/>
              <a:gd name="T17" fmla="*/ 23 h 92"/>
              <a:gd name="T18" fmla="*/ 386 w 570"/>
              <a:gd name="T19" fmla="*/ 17 h 92"/>
              <a:gd name="T20" fmla="*/ 403 w 570"/>
              <a:gd name="T21" fmla="*/ 11 h 92"/>
              <a:gd name="T22" fmla="*/ 420 w 570"/>
              <a:gd name="T23" fmla="*/ 11 h 92"/>
              <a:gd name="T24" fmla="*/ 438 w 570"/>
              <a:gd name="T25" fmla="*/ 6 h 92"/>
              <a:gd name="T26" fmla="*/ 449 w 570"/>
              <a:gd name="T27" fmla="*/ 6 h 92"/>
              <a:gd name="T28" fmla="*/ 461 w 570"/>
              <a:gd name="T29" fmla="*/ 6 h 92"/>
              <a:gd name="T30" fmla="*/ 472 w 570"/>
              <a:gd name="T31" fmla="*/ 6 h 92"/>
              <a:gd name="T32" fmla="*/ 490 w 570"/>
              <a:gd name="T33" fmla="*/ 0 h 92"/>
              <a:gd name="T34" fmla="*/ 507 w 570"/>
              <a:gd name="T35" fmla="*/ 6 h 92"/>
              <a:gd name="T36" fmla="*/ 518 w 570"/>
              <a:gd name="T37" fmla="*/ 6 h 92"/>
              <a:gd name="T38" fmla="*/ 536 w 570"/>
              <a:gd name="T39" fmla="*/ 11 h 92"/>
              <a:gd name="T40" fmla="*/ 547 w 570"/>
              <a:gd name="T41" fmla="*/ 17 h 92"/>
              <a:gd name="T42" fmla="*/ 553 w 570"/>
              <a:gd name="T43" fmla="*/ 23 h 92"/>
              <a:gd name="T44" fmla="*/ 564 w 570"/>
              <a:gd name="T45" fmla="*/ 29 h 92"/>
              <a:gd name="T46" fmla="*/ 570 w 570"/>
              <a:gd name="T47" fmla="*/ 29 h 92"/>
              <a:gd name="T48" fmla="*/ 570 w 570"/>
              <a:gd name="T49" fmla="*/ 35 h 92"/>
              <a:gd name="T50" fmla="*/ 570 w 570"/>
              <a:gd name="T51" fmla="*/ 35 h 92"/>
              <a:gd name="T52" fmla="*/ 564 w 570"/>
              <a:gd name="T53" fmla="*/ 35 h 92"/>
              <a:gd name="T54" fmla="*/ 559 w 570"/>
              <a:gd name="T55" fmla="*/ 40 h 92"/>
              <a:gd name="T56" fmla="*/ 553 w 570"/>
              <a:gd name="T57" fmla="*/ 40 h 92"/>
              <a:gd name="T58" fmla="*/ 541 w 570"/>
              <a:gd name="T59" fmla="*/ 40 h 92"/>
              <a:gd name="T60" fmla="*/ 524 w 570"/>
              <a:gd name="T61" fmla="*/ 40 h 92"/>
              <a:gd name="T62" fmla="*/ 513 w 570"/>
              <a:gd name="T63" fmla="*/ 40 h 92"/>
              <a:gd name="T64" fmla="*/ 490 w 570"/>
              <a:gd name="T65" fmla="*/ 40 h 92"/>
              <a:gd name="T66" fmla="*/ 409 w 570"/>
              <a:gd name="T67" fmla="*/ 46 h 92"/>
              <a:gd name="T68" fmla="*/ 328 w 570"/>
              <a:gd name="T69" fmla="*/ 52 h 92"/>
              <a:gd name="T70" fmla="*/ 247 w 570"/>
              <a:gd name="T71" fmla="*/ 63 h 92"/>
              <a:gd name="T72" fmla="*/ 155 w 570"/>
              <a:gd name="T73" fmla="*/ 75 h 92"/>
              <a:gd name="T74" fmla="*/ 132 w 570"/>
              <a:gd name="T75" fmla="*/ 81 h 92"/>
              <a:gd name="T76" fmla="*/ 115 w 570"/>
              <a:gd name="T77" fmla="*/ 81 h 92"/>
              <a:gd name="T78" fmla="*/ 98 w 570"/>
              <a:gd name="T79" fmla="*/ 86 h 92"/>
              <a:gd name="T80" fmla="*/ 86 w 570"/>
              <a:gd name="T81" fmla="*/ 86 h 92"/>
              <a:gd name="T82" fmla="*/ 75 w 570"/>
              <a:gd name="T83" fmla="*/ 86 h 92"/>
              <a:gd name="T84" fmla="*/ 63 w 570"/>
              <a:gd name="T85" fmla="*/ 92 h 92"/>
              <a:gd name="T86" fmla="*/ 57 w 570"/>
              <a:gd name="T87" fmla="*/ 92 h 92"/>
              <a:gd name="T88" fmla="*/ 57 w 570"/>
              <a:gd name="T89" fmla="*/ 92 h 92"/>
              <a:gd name="T90" fmla="*/ 51 w 570"/>
              <a:gd name="T91" fmla="*/ 92 h 92"/>
              <a:gd name="T92" fmla="*/ 46 w 570"/>
              <a:gd name="T93" fmla="*/ 92 h 92"/>
              <a:gd name="T94" fmla="*/ 34 w 570"/>
              <a:gd name="T95" fmla="*/ 86 h 92"/>
              <a:gd name="T96" fmla="*/ 23 w 570"/>
              <a:gd name="T97" fmla="*/ 81 h 92"/>
              <a:gd name="T98" fmla="*/ 11 w 570"/>
              <a:gd name="T99" fmla="*/ 81 h 92"/>
              <a:gd name="T100" fmla="*/ 5 w 570"/>
              <a:gd name="T101" fmla="*/ 75 h 92"/>
              <a:gd name="T102" fmla="*/ 0 w 570"/>
              <a:gd name="T103" fmla="*/ 75 h 92"/>
              <a:gd name="T104" fmla="*/ 0 w 570"/>
              <a:gd name="T105" fmla="*/ 69 h 92"/>
              <a:gd name="T106" fmla="*/ 0 w 570"/>
              <a:gd name="T107" fmla="*/ 69 h 92"/>
              <a:gd name="T108" fmla="*/ 0 w 570"/>
              <a:gd name="T109" fmla="*/ 69 h 92"/>
              <a:gd name="T110" fmla="*/ 5 w 570"/>
              <a:gd name="T111" fmla="*/ 63 h 92"/>
              <a:gd name="T112" fmla="*/ 11 w 570"/>
              <a:gd name="T113" fmla="*/ 63 h 92"/>
              <a:gd name="T114" fmla="*/ 17 w 570"/>
              <a:gd name="T115" fmla="*/ 63 h 92"/>
              <a:gd name="T116" fmla="*/ 28 w 570"/>
              <a:gd name="T117" fmla="*/ 63 h 92"/>
              <a:gd name="T118" fmla="*/ 40 w 570"/>
              <a:gd name="T119" fmla="*/ 58 h 92"/>
              <a:gd name="T120" fmla="*/ 51 w 570"/>
              <a:gd name="T121" fmla="*/ 58 h 92"/>
              <a:gd name="T122" fmla="*/ 51 w 570"/>
              <a:gd name="T123" fmla="*/ 5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0" h="92">
                <a:moveTo>
                  <a:pt x="51" y="58"/>
                </a:moveTo>
                <a:lnTo>
                  <a:pt x="69" y="58"/>
                </a:lnTo>
                <a:lnTo>
                  <a:pt x="80" y="58"/>
                </a:lnTo>
                <a:lnTo>
                  <a:pt x="121" y="52"/>
                </a:lnTo>
                <a:lnTo>
                  <a:pt x="161" y="46"/>
                </a:lnTo>
                <a:lnTo>
                  <a:pt x="207" y="40"/>
                </a:lnTo>
                <a:lnTo>
                  <a:pt x="253" y="35"/>
                </a:lnTo>
                <a:lnTo>
                  <a:pt x="299" y="29"/>
                </a:lnTo>
                <a:lnTo>
                  <a:pt x="345" y="23"/>
                </a:lnTo>
                <a:lnTo>
                  <a:pt x="386" y="17"/>
                </a:lnTo>
                <a:lnTo>
                  <a:pt x="403" y="11"/>
                </a:lnTo>
                <a:lnTo>
                  <a:pt x="420" y="11"/>
                </a:lnTo>
                <a:lnTo>
                  <a:pt x="438" y="6"/>
                </a:lnTo>
                <a:lnTo>
                  <a:pt x="449" y="6"/>
                </a:lnTo>
                <a:lnTo>
                  <a:pt x="461" y="6"/>
                </a:lnTo>
                <a:lnTo>
                  <a:pt x="472" y="6"/>
                </a:lnTo>
                <a:lnTo>
                  <a:pt x="490" y="0"/>
                </a:lnTo>
                <a:lnTo>
                  <a:pt x="507" y="6"/>
                </a:lnTo>
                <a:lnTo>
                  <a:pt x="518" y="6"/>
                </a:lnTo>
                <a:lnTo>
                  <a:pt x="536" y="11"/>
                </a:lnTo>
                <a:lnTo>
                  <a:pt x="547" y="17"/>
                </a:lnTo>
                <a:lnTo>
                  <a:pt x="553" y="23"/>
                </a:lnTo>
                <a:lnTo>
                  <a:pt x="564" y="29"/>
                </a:lnTo>
                <a:lnTo>
                  <a:pt x="570" y="29"/>
                </a:lnTo>
                <a:lnTo>
                  <a:pt x="570" y="35"/>
                </a:lnTo>
                <a:lnTo>
                  <a:pt x="570" y="35"/>
                </a:lnTo>
                <a:lnTo>
                  <a:pt x="564" y="35"/>
                </a:lnTo>
                <a:lnTo>
                  <a:pt x="559" y="40"/>
                </a:lnTo>
                <a:lnTo>
                  <a:pt x="553" y="40"/>
                </a:lnTo>
                <a:lnTo>
                  <a:pt x="541" y="40"/>
                </a:lnTo>
                <a:lnTo>
                  <a:pt x="524" y="40"/>
                </a:lnTo>
                <a:lnTo>
                  <a:pt x="513" y="40"/>
                </a:lnTo>
                <a:lnTo>
                  <a:pt x="490" y="40"/>
                </a:lnTo>
                <a:lnTo>
                  <a:pt x="409" y="46"/>
                </a:lnTo>
                <a:lnTo>
                  <a:pt x="328" y="52"/>
                </a:lnTo>
                <a:lnTo>
                  <a:pt x="247" y="63"/>
                </a:lnTo>
                <a:lnTo>
                  <a:pt x="155" y="75"/>
                </a:lnTo>
                <a:lnTo>
                  <a:pt x="132" y="81"/>
                </a:lnTo>
                <a:lnTo>
                  <a:pt x="115" y="81"/>
                </a:lnTo>
                <a:lnTo>
                  <a:pt x="98" y="86"/>
                </a:lnTo>
                <a:lnTo>
                  <a:pt x="86" y="86"/>
                </a:lnTo>
                <a:lnTo>
                  <a:pt x="75" y="86"/>
                </a:lnTo>
                <a:lnTo>
                  <a:pt x="63" y="92"/>
                </a:lnTo>
                <a:lnTo>
                  <a:pt x="57" y="92"/>
                </a:lnTo>
                <a:lnTo>
                  <a:pt x="57" y="92"/>
                </a:lnTo>
                <a:lnTo>
                  <a:pt x="51" y="92"/>
                </a:lnTo>
                <a:lnTo>
                  <a:pt x="46" y="92"/>
                </a:lnTo>
                <a:lnTo>
                  <a:pt x="34" y="86"/>
                </a:lnTo>
                <a:lnTo>
                  <a:pt x="23" y="81"/>
                </a:lnTo>
                <a:lnTo>
                  <a:pt x="11" y="81"/>
                </a:lnTo>
                <a:lnTo>
                  <a:pt x="5" y="75"/>
                </a:lnTo>
                <a:lnTo>
                  <a:pt x="0" y="75"/>
                </a:lnTo>
                <a:lnTo>
                  <a:pt x="0" y="69"/>
                </a:lnTo>
                <a:lnTo>
                  <a:pt x="0" y="69"/>
                </a:lnTo>
                <a:lnTo>
                  <a:pt x="0" y="69"/>
                </a:lnTo>
                <a:lnTo>
                  <a:pt x="5" y="63"/>
                </a:lnTo>
                <a:lnTo>
                  <a:pt x="11" y="63"/>
                </a:lnTo>
                <a:lnTo>
                  <a:pt x="17" y="63"/>
                </a:lnTo>
                <a:lnTo>
                  <a:pt x="28" y="63"/>
                </a:lnTo>
                <a:lnTo>
                  <a:pt x="40" y="58"/>
                </a:lnTo>
                <a:lnTo>
                  <a:pt x="51" y="58"/>
                </a:lnTo>
                <a:lnTo>
                  <a:pt x="51" y="58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5" name="Freeform 14"/>
          <p:cNvSpPr/>
          <p:nvPr/>
        </p:nvSpPr>
        <p:spPr bwMode="auto">
          <a:xfrm>
            <a:off x="2235796" y="2965811"/>
            <a:ext cx="517512" cy="109028"/>
          </a:xfrm>
          <a:custGeom>
            <a:avLst/>
            <a:gdLst>
              <a:gd name="T0" fmla="*/ 155 w 299"/>
              <a:gd name="T1" fmla="*/ 11 h 63"/>
              <a:gd name="T2" fmla="*/ 173 w 299"/>
              <a:gd name="T3" fmla="*/ 11 h 63"/>
              <a:gd name="T4" fmla="*/ 196 w 299"/>
              <a:gd name="T5" fmla="*/ 6 h 63"/>
              <a:gd name="T6" fmla="*/ 207 w 299"/>
              <a:gd name="T7" fmla="*/ 6 h 63"/>
              <a:gd name="T8" fmla="*/ 224 w 299"/>
              <a:gd name="T9" fmla="*/ 6 h 63"/>
              <a:gd name="T10" fmla="*/ 236 w 299"/>
              <a:gd name="T11" fmla="*/ 0 h 63"/>
              <a:gd name="T12" fmla="*/ 242 w 299"/>
              <a:gd name="T13" fmla="*/ 0 h 63"/>
              <a:gd name="T14" fmla="*/ 253 w 299"/>
              <a:gd name="T15" fmla="*/ 0 h 63"/>
              <a:gd name="T16" fmla="*/ 259 w 299"/>
              <a:gd name="T17" fmla="*/ 0 h 63"/>
              <a:gd name="T18" fmla="*/ 271 w 299"/>
              <a:gd name="T19" fmla="*/ 6 h 63"/>
              <a:gd name="T20" fmla="*/ 282 w 299"/>
              <a:gd name="T21" fmla="*/ 11 h 63"/>
              <a:gd name="T22" fmla="*/ 288 w 299"/>
              <a:gd name="T23" fmla="*/ 17 h 63"/>
              <a:gd name="T24" fmla="*/ 294 w 299"/>
              <a:gd name="T25" fmla="*/ 23 h 63"/>
              <a:gd name="T26" fmla="*/ 299 w 299"/>
              <a:gd name="T27" fmla="*/ 29 h 63"/>
              <a:gd name="T28" fmla="*/ 299 w 299"/>
              <a:gd name="T29" fmla="*/ 35 h 63"/>
              <a:gd name="T30" fmla="*/ 299 w 299"/>
              <a:gd name="T31" fmla="*/ 35 h 63"/>
              <a:gd name="T32" fmla="*/ 294 w 299"/>
              <a:gd name="T33" fmla="*/ 35 h 63"/>
              <a:gd name="T34" fmla="*/ 288 w 299"/>
              <a:gd name="T35" fmla="*/ 40 h 63"/>
              <a:gd name="T36" fmla="*/ 276 w 299"/>
              <a:gd name="T37" fmla="*/ 40 h 63"/>
              <a:gd name="T38" fmla="*/ 265 w 299"/>
              <a:gd name="T39" fmla="*/ 40 h 63"/>
              <a:gd name="T40" fmla="*/ 259 w 299"/>
              <a:gd name="T41" fmla="*/ 40 h 63"/>
              <a:gd name="T42" fmla="*/ 247 w 299"/>
              <a:gd name="T43" fmla="*/ 40 h 63"/>
              <a:gd name="T44" fmla="*/ 236 w 299"/>
              <a:gd name="T45" fmla="*/ 40 h 63"/>
              <a:gd name="T46" fmla="*/ 224 w 299"/>
              <a:gd name="T47" fmla="*/ 40 h 63"/>
              <a:gd name="T48" fmla="*/ 207 w 299"/>
              <a:gd name="T49" fmla="*/ 40 h 63"/>
              <a:gd name="T50" fmla="*/ 190 w 299"/>
              <a:gd name="T51" fmla="*/ 46 h 63"/>
              <a:gd name="T52" fmla="*/ 173 w 299"/>
              <a:gd name="T53" fmla="*/ 46 h 63"/>
              <a:gd name="T54" fmla="*/ 149 w 299"/>
              <a:gd name="T55" fmla="*/ 52 h 63"/>
              <a:gd name="T56" fmla="*/ 126 w 299"/>
              <a:gd name="T57" fmla="*/ 52 h 63"/>
              <a:gd name="T58" fmla="*/ 103 w 299"/>
              <a:gd name="T59" fmla="*/ 58 h 63"/>
              <a:gd name="T60" fmla="*/ 92 w 299"/>
              <a:gd name="T61" fmla="*/ 58 h 63"/>
              <a:gd name="T62" fmla="*/ 75 w 299"/>
              <a:gd name="T63" fmla="*/ 58 h 63"/>
              <a:gd name="T64" fmla="*/ 63 w 299"/>
              <a:gd name="T65" fmla="*/ 63 h 63"/>
              <a:gd name="T66" fmla="*/ 57 w 299"/>
              <a:gd name="T67" fmla="*/ 63 h 63"/>
              <a:gd name="T68" fmla="*/ 51 w 299"/>
              <a:gd name="T69" fmla="*/ 63 h 63"/>
              <a:gd name="T70" fmla="*/ 46 w 299"/>
              <a:gd name="T71" fmla="*/ 63 h 63"/>
              <a:gd name="T72" fmla="*/ 46 w 299"/>
              <a:gd name="T73" fmla="*/ 63 h 63"/>
              <a:gd name="T74" fmla="*/ 40 w 299"/>
              <a:gd name="T75" fmla="*/ 63 h 63"/>
              <a:gd name="T76" fmla="*/ 34 w 299"/>
              <a:gd name="T77" fmla="*/ 58 h 63"/>
              <a:gd name="T78" fmla="*/ 23 w 299"/>
              <a:gd name="T79" fmla="*/ 52 h 63"/>
              <a:gd name="T80" fmla="*/ 11 w 299"/>
              <a:gd name="T81" fmla="*/ 52 h 63"/>
              <a:gd name="T82" fmla="*/ 5 w 299"/>
              <a:gd name="T83" fmla="*/ 46 h 63"/>
              <a:gd name="T84" fmla="*/ 5 w 299"/>
              <a:gd name="T85" fmla="*/ 40 h 63"/>
              <a:gd name="T86" fmla="*/ 0 w 299"/>
              <a:gd name="T87" fmla="*/ 40 h 63"/>
              <a:gd name="T88" fmla="*/ 5 w 299"/>
              <a:gd name="T89" fmla="*/ 35 h 63"/>
              <a:gd name="T90" fmla="*/ 11 w 299"/>
              <a:gd name="T91" fmla="*/ 35 h 63"/>
              <a:gd name="T92" fmla="*/ 23 w 299"/>
              <a:gd name="T93" fmla="*/ 35 h 63"/>
              <a:gd name="T94" fmla="*/ 34 w 299"/>
              <a:gd name="T95" fmla="*/ 35 h 63"/>
              <a:gd name="T96" fmla="*/ 46 w 299"/>
              <a:gd name="T97" fmla="*/ 29 h 63"/>
              <a:gd name="T98" fmla="*/ 57 w 299"/>
              <a:gd name="T99" fmla="*/ 29 h 63"/>
              <a:gd name="T100" fmla="*/ 69 w 299"/>
              <a:gd name="T101" fmla="*/ 29 h 63"/>
              <a:gd name="T102" fmla="*/ 80 w 299"/>
              <a:gd name="T103" fmla="*/ 23 h 63"/>
              <a:gd name="T104" fmla="*/ 98 w 299"/>
              <a:gd name="T105" fmla="*/ 23 h 63"/>
              <a:gd name="T106" fmla="*/ 115 w 299"/>
              <a:gd name="T107" fmla="*/ 23 h 63"/>
              <a:gd name="T108" fmla="*/ 132 w 299"/>
              <a:gd name="T109" fmla="*/ 17 h 63"/>
              <a:gd name="T110" fmla="*/ 155 w 299"/>
              <a:gd name="T111" fmla="*/ 11 h 63"/>
              <a:gd name="T112" fmla="*/ 155 w 299"/>
              <a:gd name="T113" fmla="*/ 1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9" h="63">
                <a:moveTo>
                  <a:pt x="155" y="11"/>
                </a:moveTo>
                <a:lnTo>
                  <a:pt x="173" y="11"/>
                </a:lnTo>
                <a:lnTo>
                  <a:pt x="196" y="6"/>
                </a:lnTo>
                <a:lnTo>
                  <a:pt x="207" y="6"/>
                </a:lnTo>
                <a:lnTo>
                  <a:pt x="224" y="6"/>
                </a:lnTo>
                <a:lnTo>
                  <a:pt x="236" y="0"/>
                </a:lnTo>
                <a:lnTo>
                  <a:pt x="242" y="0"/>
                </a:lnTo>
                <a:lnTo>
                  <a:pt x="253" y="0"/>
                </a:lnTo>
                <a:lnTo>
                  <a:pt x="259" y="0"/>
                </a:lnTo>
                <a:lnTo>
                  <a:pt x="271" y="6"/>
                </a:lnTo>
                <a:lnTo>
                  <a:pt x="282" y="11"/>
                </a:lnTo>
                <a:lnTo>
                  <a:pt x="288" y="17"/>
                </a:lnTo>
                <a:lnTo>
                  <a:pt x="294" y="23"/>
                </a:lnTo>
                <a:lnTo>
                  <a:pt x="299" y="29"/>
                </a:lnTo>
                <a:lnTo>
                  <a:pt x="299" y="35"/>
                </a:lnTo>
                <a:lnTo>
                  <a:pt x="299" y="35"/>
                </a:lnTo>
                <a:lnTo>
                  <a:pt x="294" y="35"/>
                </a:lnTo>
                <a:lnTo>
                  <a:pt x="288" y="40"/>
                </a:lnTo>
                <a:lnTo>
                  <a:pt x="276" y="40"/>
                </a:lnTo>
                <a:lnTo>
                  <a:pt x="265" y="40"/>
                </a:lnTo>
                <a:lnTo>
                  <a:pt x="259" y="40"/>
                </a:lnTo>
                <a:lnTo>
                  <a:pt x="247" y="40"/>
                </a:lnTo>
                <a:lnTo>
                  <a:pt x="236" y="40"/>
                </a:lnTo>
                <a:lnTo>
                  <a:pt x="224" y="40"/>
                </a:lnTo>
                <a:lnTo>
                  <a:pt x="207" y="40"/>
                </a:lnTo>
                <a:lnTo>
                  <a:pt x="190" y="46"/>
                </a:lnTo>
                <a:lnTo>
                  <a:pt x="173" y="46"/>
                </a:lnTo>
                <a:lnTo>
                  <a:pt x="149" y="52"/>
                </a:lnTo>
                <a:lnTo>
                  <a:pt x="126" y="52"/>
                </a:lnTo>
                <a:lnTo>
                  <a:pt x="103" y="58"/>
                </a:lnTo>
                <a:lnTo>
                  <a:pt x="92" y="58"/>
                </a:lnTo>
                <a:lnTo>
                  <a:pt x="75" y="58"/>
                </a:lnTo>
                <a:lnTo>
                  <a:pt x="63" y="63"/>
                </a:lnTo>
                <a:lnTo>
                  <a:pt x="57" y="63"/>
                </a:lnTo>
                <a:lnTo>
                  <a:pt x="51" y="63"/>
                </a:lnTo>
                <a:lnTo>
                  <a:pt x="46" y="63"/>
                </a:lnTo>
                <a:lnTo>
                  <a:pt x="46" y="63"/>
                </a:lnTo>
                <a:lnTo>
                  <a:pt x="40" y="63"/>
                </a:lnTo>
                <a:lnTo>
                  <a:pt x="34" y="58"/>
                </a:lnTo>
                <a:lnTo>
                  <a:pt x="23" y="52"/>
                </a:lnTo>
                <a:lnTo>
                  <a:pt x="11" y="52"/>
                </a:lnTo>
                <a:lnTo>
                  <a:pt x="5" y="46"/>
                </a:lnTo>
                <a:lnTo>
                  <a:pt x="5" y="40"/>
                </a:lnTo>
                <a:lnTo>
                  <a:pt x="0" y="40"/>
                </a:lnTo>
                <a:lnTo>
                  <a:pt x="5" y="35"/>
                </a:lnTo>
                <a:lnTo>
                  <a:pt x="11" y="35"/>
                </a:lnTo>
                <a:lnTo>
                  <a:pt x="23" y="35"/>
                </a:lnTo>
                <a:lnTo>
                  <a:pt x="34" y="35"/>
                </a:lnTo>
                <a:lnTo>
                  <a:pt x="46" y="29"/>
                </a:lnTo>
                <a:lnTo>
                  <a:pt x="57" y="29"/>
                </a:lnTo>
                <a:lnTo>
                  <a:pt x="69" y="29"/>
                </a:lnTo>
                <a:lnTo>
                  <a:pt x="80" y="23"/>
                </a:lnTo>
                <a:lnTo>
                  <a:pt x="98" y="23"/>
                </a:lnTo>
                <a:lnTo>
                  <a:pt x="115" y="23"/>
                </a:lnTo>
                <a:lnTo>
                  <a:pt x="132" y="17"/>
                </a:lnTo>
                <a:lnTo>
                  <a:pt x="155" y="11"/>
                </a:lnTo>
                <a:lnTo>
                  <a:pt x="155" y="11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6" name="Freeform 15"/>
          <p:cNvSpPr/>
          <p:nvPr/>
        </p:nvSpPr>
        <p:spPr bwMode="auto">
          <a:xfrm>
            <a:off x="2018442" y="3082512"/>
            <a:ext cx="129811" cy="249204"/>
          </a:xfrm>
          <a:custGeom>
            <a:avLst/>
            <a:gdLst>
              <a:gd name="T0" fmla="*/ 75 w 75"/>
              <a:gd name="T1" fmla="*/ 18 h 144"/>
              <a:gd name="T2" fmla="*/ 75 w 75"/>
              <a:gd name="T3" fmla="*/ 29 h 144"/>
              <a:gd name="T4" fmla="*/ 75 w 75"/>
              <a:gd name="T5" fmla="*/ 41 h 144"/>
              <a:gd name="T6" fmla="*/ 75 w 75"/>
              <a:gd name="T7" fmla="*/ 52 h 144"/>
              <a:gd name="T8" fmla="*/ 75 w 75"/>
              <a:gd name="T9" fmla="*/ 70 h 144"/>
              <a:gd name="T10" fmla="*/ 69 w 75"/>
              <a:gd name="T11" fmla="*/ 81 h 144"/>
              <a:gd name="T12" fmla="*/ 63 w 75"/>
              <a:gd name="T13" fmla="*/ 98 h 144"/>
              <a:gd name="T14" fmla="*/ 57 w 75"/>
              <a:gd name="T15" fmla="*/ 110 h 144"/>
              <a:gd name="T16" fmla="*/ 46 w 75"/>
              <a:gd name="T17" fmla="*/ 121 h 144"/>
              <a:gd name="T18" fmla="*/ 40 w 75"/>
              <a:gd name="T19" fmla="*/ 133 h 144"/>
              <a:gd name="T20" fmla="*/ 34 w 75"/>
              <a:gd name="T21" fmla="*/ 139 h 144"/>
              <a:gd name="T22" fmla="*/ 28 w 75"/>
              <a:gd name="T23" fmla="*/ 139 h 144"/>
              <a:gd name="T24" fmla="*/ 23 w 75"/>
              <a:gd name="T25" fmla="*/ 144 h 144"/>
              <a:gd name="T26" fmla="*/ 23 w 75"/>
              <a:gd name="T27" fmla="*/ 139 h 144"/>
              <a:gd name="T28" fmla="*/ 17 w 75"/>
              <a:gd name="T29" fmla="*/ 139 h 144"/>
              <a:gd name="T30" fmla="*/ 11 w 75"/>
              <a:gd name="T31" fmla="*/ 133 h 144"/>
              <a:gd name="T32" fmla="*/ 5 w 75"/>
              <a:gd name="T33" fmla="*/ 127 h 144"/>
              <a:gd name="T34" fmla="*/ 0 w 75"/>
              <a:gd name="T35" fmla="*/ 116 h 144"/>
              <a:gd name="T36" fmla="*/ 0 w 75"/>
              <a:gd name="T37" fmla="*/ 110 h 144"/>
              <a:gd name="T38" fmla="*/ 0 w 75"/>
              <a:gd name="T39" fmla="*/ 104 h 144"/>
              <a:gd name="T40" fmla="*/ 0 w 75"/>
              <a:gd name="T41" fmla="*/ 104 h 144"/>
              <a:gd name="T42" fmla="*/ 0 w 75"/>
              <a:gd name="T43" fmla="*/ 98 h 144"/>
              <a:gd name="T44" fmla="*/ 5 w 75"/>
              <a:gd name="T45" fmla="*/ 93 h 144"/>
              <a:gd name="T46" fmla="*/ 5 w 75"/>
              <a:gd name="T47" fmla="*/ 87 h 144"/>
              <a:gd name="T48" fmla="*/ 11 w 75"/>
              <a:gd name="T49" fmla="*/ 81 h 144"/>
              <a:gd name="T50" fmla="*/ 23 w 75"/>
              <a:gd name="T51" fmla="*/ 75 h 144"/>
              <a:gd name="T52" fmla="*/ 28 w 75"/>
              <a:gd name="T53" fmla="*/ 64 h 144"/>
              <a:gd name="T54" fmla="*/ 40 w 75"/>
              <a:gd name="T55" fmla="*/ 52 h 144"/>
              <a:gd name="T56" fmla="*/ 46 w 75"/>
              <a:gd name="T57" fmla="*/ 35 h 144"/>
              <a:gd name="T58" fmla="*/ 51 w 75"/>
              <a:gd name="T59" fmla="*/ 23 h 144"/>
              <a:gd name="T60" fmla="*/ 57 w 75"/>
              <a:gd name="T61" fmla="*/ 12 h 144"/>
              <a:gd name="T62" fmla="*/ 63 w 75"/>
              <a:gd name="T63" fmla="*/ 6 h 144"/>
              <a:gd name="T64" fmla="*/ 63 w 75"/>
              <a:gd name="T65" fmla="*/ 0 h 144"/>
              <a:gd name="T66" fmla="*/ 69 w 75"/>
              <a:gd name="T67" fmla="*/ 0 h 144"/>
              <a:gd name="T68" fmla="*/ 69 w 75"/>
              <a:gd name="T69" fmla="*/ 6 h 144"/>
              <a:gd name="T70" fmla="*/ 69 w 75"/>
              <a:gd name="T71" fmla="*/ 12 h 144"/>
              <a:gd name="T72" fmla="*/ 75 w 75"/>
              <a:gd name="T73" fmla="*/ 18 h 144"/>
              <a:gd name="T74" fmla="*/ 75 w 75"/>
              <a:gd name="T75" fmla="*/ 1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" h="144">
                <a:moveTo>
                  <a:pt x="75" y="18"/>
                </a:moveTo>
                <a:lnTo>
                  <a:pt x="75" y="29"/>
                </a:lnTo>
                <a:lnTo>
                  <a:pt x="75" y="41"/>
                </a:lnTo>
                <a:lnTo>
                  <a:pt x="75" y="52"/>
                </a:lnTo>
                <a:lnTo>
                  <a:pt x="75" y="70"/>
                </a:lnTo>
                <a:lnTo>
                  <a:pt x="69" y="81"/>
                </a:lnTo>
                <a:lnTo>
                  <a:pt x="63" y="98"/>
                </a:lnTo>
                <a:lnTo>
                  <a:pt x="57" y="110"/>
                </a:lnTo>
                <a:lnTo>
                  <a:pt x="46" y="121"/>
                </a:lnTo>
                <a:lnTo>
                  <a:pt x="40" y="133"/>
                </a:lnTo>
                <a:lnTo>
                  <a:pt x="34" y="139"/>
                </a:lnTo>
                <a:lnTo>
                  <a:pt x="28" y="139"/>
                </a:lnTo>
                <a:lnTo>
                  <a:pt x="23" y="144"/>
                </a:lnTo>
                <a:lnTo>
                  <a:pt x="23" y="139"/>
                </a:lnTo>
                <a:lnTo>
                  <a:pt x="17" y="139"/>
                </a:lnTo>
                <a:lnTo>
                  <a:pt x="11" y="133"/>
                </a:lnTo>
                <a:lnTo>
                  <a:pt x="5" y="127"/>
                </a:lnTo>
                <a:lnTo>
                  <a:pt x="0" y="116"/>
                </a:lnTo>
                <a:lnTo>
                  <a:pt x="0" y="110"/>
                </a:lnTo>
                <a:lnTo>
                  <a:pt x="0" y="104"/>
                </a:lnTo>
                <a:lnTo>
                  <a:pt x="0" y="104"/>
                </a:lnTo>
                <a:lnTo>
                  <a:pt x="0" y="98"/>
                </a:lnTo>
                <a:lnTo>
                  <a:pt x="5" y="93"/>
                </a:lnTo>
                <a:lnTo>
                  <a:pt x="5" y="87"/>
                </a:lnTo>
                <a:lnTo>
                  <a:pt x="11" y="81"/>
                </a:lnTo>
                <a:lnTo>
                  <a:pt x="23" y="75"/>
                </a:lnTo>
                <a:lnTo>
                  <a:pt x="28" y="64"/>
                </a:lnTo>
                <a:lnTo>
                  <a:pt x="40" y="52"/>
                </a:lnTo>
                <a:lnTo>
                  <a:pt x="46" y="35"/>
                </a:lnTo>
                <a:lnTo>
                  <a:pt x="51" y="23"/>
                </a:lnTo>
                <a:lnTo>
                  <a:pt x="57" y="12"/>
                </a:lnTo>
                <a:lnTo>
                  <a:pt x="63" y="6"/>
                </a:lnTo>
                <a:lnTo>
                  <a:pt x="63" y="0"/>
                </a:lnTo>
                <a:lnTo>
                  <a:pt x="69" y="0"/>
                </a:lnTo>
                <a:lnTo>
                  <a:pt x="69" y="6"/>
                </a:lnTo>
                <a:lnTo>
                  <a:pt x="69" y="12"/>
                </a:lnTo>
                <a:lnTo>
                  <a:pt x="75" y="18"/>
                </a:lnTo>
                <a:lnTo>
                  <a:pt x="75" y="18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7" name="Freeform 16"/>
          <p:cNvSpPr/>
          <p:nvPr/>
        </p:nvSpPr>
        <p:spPr bwMode="auto">
          <a:xfrm>
            <a:off x="2297100" y="3103279"/>
            <a:ext cx="119426" cy="140178"/>
          </a:xfrm>
          <a:custGeom>
            <a:avLst/>
            <a:gdLst>
              <a:gd name="T0" fmla="*/ 52 w 69"/>
              <a:gd name="T1" fmla="*/ 23 h 81"/>
              <a:gd name="T2" fmla="*/ 58 w 69"/>
              <a:gd name="T3" fmla="*/ 29 h 81"/>
              <a:gd name="T4" fmla="*/ 63 w 69"/>
              <a:gd name="T5" fmla="*/ 40 h 81"/>
              <a:gd name="T6" fmla="*/ 63 w 69"/>
              <a:gd name="T7" fmla="*/ 52 h 81"/>
              <a:gd name="T8" fmla="*/ 69 w 69"/>
              <a:gd name="T9" fmla="*/ 58 h 81"/>
              <a:gd name="T10" fmla="*/ 69 w 69"/>
              <a:gd name="T11" fmla="*/ 69 h 81"/>
              <a:gd name="T12" fmla="*/ 63 w 69"/>
              <a:gd name="T13" fmla="*/ 75 h 81"/>
              <a:gd name="T14" fmla="*/ 63 w 69"/>
              <a:gd name="T15" fmla="*/ 75 h 81"/>
              <a:gd name="T16" fmla="*/ 58 w 69"/>
              <a:gd name="T17" fmla="*/ 81 h 81"/>
              <a:gd name="T18" fmla="*/ 46 w 69"/>
              <a:gd name="T19" fmla="*/ 75 h 81"/>
              <a:gd name="T20" fmla="*/ 40 w 69"/>
              <a:gd name="T21" fmla="*/ 69 h 81"/>
              <a:gd name="T22" fmla="*/ 29 w 69"/>
              <a:gd name="T23" fmla="*/ 58 h 81"/>
              <a:gd name="T24" fmla="*/ 17 w 69"/>
              <a:gd name="T25" fmla="*/ 40 h 81"/>
              <a:gd name="T26" fmla="*/ 6 w 69"/>
              <a:gd name="T27" fmla="*/ 23 h 81"/>
              <a:gd name="T28" fmla="*/ 0 w 69"/>
              <a:gd name="T29" fmla="*/ 11 h 81"/>
              <a:gd name="T30" fmla="*/ 0 w 69"/>
              <a:gd name="T31" fmla="*/ 6 h 81"/>
              <a:gd name="T32" fmla="*/ 0 w 69"/>
              <a:gd name="T33" fmla="*/ 0 h 81"/>
              <a:gd name="T34" fmla="*/ 0 w 69"/>
              <a:gd name="T35" fmla="*/ 0 h 81"/>
              <a:gd name="T36" fmla="*/ 6 w 69"/>
              <a:gd name="T37" fmla="*/ 0 h 81"/>
              <a:gd name="T38" fmla="*/ 11 w 69"/>
              <a:gd name="T39" fmla="*/ 0 h 81"/>
              <a:gd name="T40" fmla="*/ 23 w 69"/>
              <a:gd name="T41" fmla="*/ 0 h 81"/>
              <a:gd name="T42" fmla="*/ 29 w 69"/>
              <a:gd name="T43" fmla="*/ 6 h 81"/>
              <a:gd name="T44" fmla="*/ 35 w 69"/>
              <a:gd name="T45" fmla="*/ 11 h 81"/>
              <a:gd name="T46" fmla="*/ 46 w 69"/>
              <a:gd name="T47" fmla="*/ 17 h 81"/>
              <a:gd name="T48" fmla="*/ 52 w 69"/>
              <a:gd name="T49" fmla="*/ 23 h 81"/>
              <a:gd name="T50" fmla="*/ 52 w 69"/>
              <a:gd name="T51" fmla="*/ 2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9" h="81">
                <a:moveTo>
                  <a:pt x="52" y="23"/>
                </a:moveTo>
                <a:lnTo>
                  <a:pt x="58" y="29"/>
                </a:lnTo>
                <a:lnTo>
                  <a:pt x="63" y="40"/>
                </a:lnTo>
                <a:lnTo>
                  <a:pt x="63" y="52"/>
                </a:lnTo>
                <a:lnTo>
                  <a:pt x="69" y="58"/>
                </a:lnTo>
                <a:lnTo>
                  <a:pt x="69" y="69"/>
                </a:lnTo>
                <a:lnTo>
                  <a:pt x="63" y="75"/>
                </a:lnTo>
                <a:lnTo>
                  <a:pt x="63" y="75"/>
                </a:lnTo>
                <a:lnTo>
                  <a:pt x="58" y="81"/>
                </a:lnTo>
                <a:lnTo>
                  <a:pt x="46" y="75"/>
                </a:lnTo>
                <a:lnTo>
                  <a:pt x="40" y="69"/>
                </a:lnTo>
                <a:lnTo>
                  <a:pt x="29" y="58"/>
                </a:lnTo>
                <a:lnTo>
                  <a:pt x="17" y="40"/>
                </a:lnTo>
                <a:lnTo>
                  <a:pt x="6" y="23"/>
                </a:lnTo>
                <a:lnTo>
                  <a:pt x="0" y="11"/>
                </a:lnTo>
                <a:lnTo>
                  <a:pt x="0" y="6"/>
                </a:lnTo>
                <a:lnTo>
                  <a:pt x="0" y="0"/>
                </a:lnTo>
                <a:lnTo>
                  <a:pt x="0" y="0"/>
                </a:lnTo>
                <a:lnTo>
                  <a:pt x="6" y="0"/>
                </a:lnTo>
                <a:lnTo>
                  <a:pt x="11" y="0"/>
                </a:lnTo>
                <a:lnTo>
                  <a:pt x="23" y="0"/>
                </a:lnTo>
                <a:lnTo>
                  <a:pt x="29" y="6"/>
                </a:lnTo>
                <a:lnTo>
                  <a:pt x="35" y="11"/>
                </a:lnTo>
                <a:lnTo>
                  <a:pt x="46" y="17"/>
                </a:lnTo>
                <a:lnTo>
                  <a:pt x="52" y="23"/>
                </a:lnTo>
                <a:lnTo>
                  <a:pt x="52" y="23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8" name="Freeform 17"/>
          <p:cNvSpPr/>
          <p:nvPr/>
        </p:nvSpPr>
        <p:spPr bwMode="auto">
          <a:xfrm>
            <a:off x="2516914" y="3073860"/>
            <a:ext cx="138465" cy="148830"/>
          </a:xfrm>
          <a:custGeom>
            <a:avLst/>
            <a:gdLst>
              <a:gd name="T0" fmla="*/ 75 w 80"/>
              <a:gd name="T1" fmla="*/ 40 h 86"/>
              <a:gd name="T2" fmla="*/ 80 w 80"/>
              <a:gd name="T3" fmla="*/ 51 h 86"/>
              <a:gd name="T4" fmla="*/ 80 w 80"/>
              <a:gd name="T5" fmla="*/ 63 h 86"/>
              <a:gd name="T6" fmla="*/ 80 w 80"/>
              <a:gd name="T7" fmla="*/ 75 h 86"/>
              <a:gd name="T8" fmla="*/ 80 w 80"/>
              <a:gd name="T9" fmla="*/ 80 h 86"/>
              <a:gd name="T10" fmla="*/ 75 w 80"/>
              <a:gd name="T11" fmla="*/ 86 h 86"/>
              <a:gd name="T12" fmla="*/ 69 w 80"/>
              <a:gd name="T13" fmla="*/ 86 h 86"/>
              <a:gd name="T14" fmla="*/ 57 w 80"/>
              <a:gd name="T15" fmla="*/ 86 h 86"/>
              <a:gd name="T16" fmla="*/ 52 w 80"/>
              <a:gd name="T17" fmla="*/ 75 h 86"/>
              <a:gd name="T18" fmla="*/ 40 w 80"/>
              <a:gd name="T19" fmla="*/ 63 h 86"/>
              <a:gd name="T20" fmla="*/ 29 w 80"/>
              <a:gd name="T21" fmla="*/ 46 h 86"/>
              <a:gd name="T22" fmla="*/ 23 w 80"/>
              <a:gd name="T23" fmla="*/ 34 h 86"/>
              <a:gd name="T24" fmla="*/ 17 w 80"/>
              <a:gd name="T25" fmla="*/ 28 h 86"/>
              <a:gd name="T26" fmla="*/ 6 w 80"/>
              <a:gd name="T27" fmla="*/ 17 h 86"/>
              <a:gd name="T28" fmla="*/ 0 w 80"/>
              <a:gd name="T29" fmla="*/ 5 h 86"/>
              <a:gd name="T30" fmla="*/ 0 w 80"/>
              <a:gd name="T31" fmla="*/ 5 h 86"/>
              <a:gd name="T32" fmla="*/ 11 w 80"/>
              <a:gd name="T33" fmla="*/ 0 h 86"/>
              <a:gd name="T34" fmla="*/ 23 w 80"/>
              <a:gd name="T35" fmla="*/ 5 h 86"/>
              <a:gd name="T36" fmla="*/ 34 w 80"/>
              <a:gd name="T37" fmla="*/ 11 h 86"/>
              <a:gd name="T38" fmla="*/ 57 w 80"/>
              <a:gd name="T39" fmla="*/ 17 h 86"/>
              <a:gd name="T40" fmla="*/ 63 w 80"/>
              <a:gd name="T41" fmla="*/ 23 h 86"/>
              <a:gd name="T42" fmla="*/ 69 w 80"/>
              <a:gd name="T43" fmla="*/ 23 h 86"/>
              <a:gd name="T44" fmla="*/ 75 w 80"/>
              <a:gd name="T45" fmla="*/ 28 h 86"/>
              <a:gd name="T46" fmla="*/ 75 w 80"/>
              <a:gd name="T47" fmla="*/ 40 h 86"/>
              <a:gd name="T48" fmla="*/ 75 w 80"/>
              <a:gd name="T49" fmla="*/ 4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0" h="86">
                <a:moveTo>
                  <a:pt x="75" y="40"/>
                </a:moveTo>
                <a:lnTo>
                  <a:pt x="80" y="51"/>
                </a:lnTo>
                <a:lnTo>
                  <a:pt x="80" y="63"/>
                </a:lnTo>
                <a:lnTo>
                  <a:pt x="80" y="75"/>
                </a:lnTo>
                <a:lnTo>
                  <a:pt x="80" y="80"/>
                </a:lnTo>
                <a:lnTo>
                  <a:pt x="75" y="86"/>
                </a:lnTo>
                <a:lnTo>
                  <a:pt x="69" y="86"/>
                </a:lnTo>
                <a:lnTo>
                  <a:pt x="57" y="86"/>
                </a:lnTo>
                <a:lnTo>
                  <a:pt x="52" y="75"/>
                </a:lnTo>
                <a:lnTo>
                  <a:pt x="40" y="63"/>
                </a:lnTo>
                <a:lnTo>
                  <a:pt x="29" y="46"/>
                </a:lnTo>
                <a:lnTo>
                  <a:pt x="23" y="34"/>
                </a:lnTo>
                <a:lnTo>
                  <a:pt x="17" y="28"/>
                </a:lnTo>
                <a:lnTo>
                  <a:pt x="6" y="17"/>
                </a:lnTo>
                <a:lnTo>
                  <a:pt x="0" y="5"/>
                </a:lnTo>
                <a:lnTo>
                  <a:pt x="0" y="5"/>
                </a:lnTo>
                <a:lnTo>
                  <a:pt x="11" y="0"/>
                </a:lnTo>
                <a:lnTo>
                  <a:pt x="23" y="5"/>
                </a:lnTo>
                <a:lnTo>
                  <a:pt x="34" y="11"/>
                </a:lnTo>
                <a:lnTo>
                  <a:pt x="57" y="17"/>
                </a:lnTo>
                <a:lnTo>
                  <a:pt x="63" y="23"/>
                </a:lnTo>
                <a:lnTo>
                  <a:pt x="69" y="23"/>
                </a:lnTo>
                <a:lnTo>
                  <a:pt x="75" y="28"/>
                </a:lnTo>
                <a:lnTo>
                  <a:pt x="75" y="40"/>
                </a:lnTo>
                <a:lnTo>
                  <a:pt x="75" y="40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49" name="Freeform 18"/>
          <p:cNvSpPr/>
          <p:nvPr/>
        </p:nvSpPr>
        <p:spPr bwMode="auto">
          <a:xfrm>
            <a:off x="2776535" y="3092896"/>
            <a:ext cx="209428" cy="199018"/>
          </a:xfrm>
          <a:custGeom>
            <a:avLst/>
            <a:gdLst>
              <a:gd name="T0" fmla="*/ 63 w 121"/>
              <a:gd name="T1" fmla="*/ 17 h 115"/>
              <a:gd name="T2" fmla="*/ 80 w 121"/>
              <a:gd name="T3" fmla="*/ 29 h 115"/>
              <a:gd name="T4" fmla="*/ 92 w 121"/>
              <a:gd name="T5" fmla="*/ 35 h 115"/>
              <a:gd name="T6" fmla="*/ 103 w 121"/>
              <a:gd name="T7" fmla="*/ 40 h 115"/>
              <a:gd name="T8" fmla="*/ 109 w 121"/>
              <a:gd name="T9" fmla="*/ 52 h 115"/>
              <a:gd name="T10" fmla="*/ 115 w 121"/>
              <a:gd name="T11" fmla="*/ 58 h 115"/>
              <a:gd name="T12" fmla="*/ 121 w 121"/>
              <a:gd name="T13" fmla="*/ 69 h 115"/>
              <a:gd name="T14" fmla="*/ 121 w 121"/>
              <a:gd name="T15" fmla="*/ 75 h 115"/>
              <a:gd name="T16" fmla="*/ 121 w 121"/>
              <a:gd name="T17" fmla="*/ 81 h 115"/>
              <a:gd name="T18" fmla="*/ 121 w 121"/>
              <a:gd name="T19" fmla="*/ 92 h 115"/>
              <a:gd name="T20" fmla="*/ 121 w 121"/>
              <a:gd name="T21" fmla="*/ 104 h 115"/>
              <a:gd name="T22" fmla="*/ 115 w 121"/>
              <a:gd name="T23" fmla="*/ 110 h 115"/>
              <a:gd name="T24" fmla="*/ 115 w 121"/>
              <a:gd name="T25" fmla="*/ 115 h 115"/>
              <a:gd name="T26" fmla="*/ 109 w 121"/>
              <a:gd name="T27" fmla="*/ 115 h 115"/>
              <a:gd name="T28" fmla="*/ 109 w 121"/>
              <a:gd name="T29" fmla="*/ 115 h 115"/>
              <a:gd name="T30" fmla="*/ 103 w 121"/>
              <a:gd name="T31" fmla="*/ 115 h 115"/>
              <a:gd name="T32" fmla="*/ 98 w 121"/>
              <a:gd name="T33" fmla="*/ 115 h 115"/>
              <a:gd name="T34" fmla="*/ 92 w 121"/>
              <a:gd name="T35" fmla="*/ 110 h 115"/>
              <a:gd name="T36" fmla="*/ 86 w 121"/>
              <a:gd name="T37" fmla="*/ 104 h 115"/>
              <a:gd name="T38" fmla="*/ 80 w 121"/>
              <a:gd name="T39" fmla="*/ 98 h 115"/>
              <a:gd name="T40" fmla="*/ 69 w 121"/>
              <a:gd name="T41" fmla="*/ 92 h 115"/>
              <a:gd name="T42" fmla="*/ 57 w 121"/>
              <a:gd name="T43" fmla="*/ 81 h 115"/>
              <a:gd name="T44" fmla="*/ 46 w 121"/>
              <a:gd name="T45" fmla="*/ 69 h 115"/>
              <a:gd name="T46" fmla="*/ 34 w 121"/>
              <a:gd name="T47" fmla="*/ 58 h 115"/>
              <a:gd name="T48" fmla="*/ 28 w 121"/>
              <a:gd name="T49" fmla="*/ 46 h 115"/>
              <a:gd name="T50" fmla="*/ 17 w 121"/>
              <a:gd name="T51" fmla="*/ 35 h 115"/>
              <a:gd name="T52" fmla="*/ 11 w 121"/>
              <a:gd name="T53" fmla="*/ 29 h 115"/>
              <a:gd name="T54" fmla="*/ 5 w 121"/>
              <a:gd name="T55" fmla="*/ 23 h 115"/>
              <a:gd name="T56" fmla="*/ 0 w 121"/>
              <a:gd name="T57" fmla="*/ 17 h 115"/>
              <a:gd name="T58" fmla="*/ 0 w 121"/>
              <a:gd name="T59" fmla="*/ 12 h 115"/>
              <a:gd name="T60" fmla="*/ 0 w 121"/>
              <a:gd name="T61" fmla="*/ 12 h 115"/>
              <a:gd name="T62" fmla="*/ 0 w 121"/>
              <a:gd name="T63" fmla="*/ 6 h 115"/>
              <a:gd name="T64" fmla="*/ 5 w 121"/>
              <a:gd name="T65" fmla="*/ 6 h 115"/>
              <a:gd name="T66" fmla="*/ 5 w 121"/>
              <a:gd name="T67" fmla="*/ 6 h 115"/>
              <a:gd name="T68" fmla="*/ 11 w 121"/>
              <a:gd name="T69" fmla="*/ 0 h 115"/>
              <a:gd name="T70" fmla="*/ 23 w 121"/>
              <a:gd name="T71" fmla="*/ 0 h 115"/>
              <a:gd name="T72" fmla="*/ 34 w 121"/>
              <a:gd name="T73" fmla="*/ 6 h 115"/>
              <a:gd name="T74" fmla="*/ 46 w 121"/>
              <a:gd name="T75" fmla="*/ 12 h 115"/>
              <a:gd name="T76" fmla="*/ 63 w 121"/>
              <a:gd name="T77" fmla="*/ 17 h 115"/>
              <a:gd name="T78" fmla="*/ 63 w 121"/>
              <a:gd name="T79" fmla="*/ 1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1" h="115">
                <a:moveTo>
                  <a:pt x="63" y="17"/>
                </a:moveTo>
                <a:lnTo>
                  <a:pt x="80" y="29"/>
                </a:lnTo>
                <a:lnTo>
                  <a:pt x="92" y="35"/>
                </a:lnTo>
                <a:lnTo>
                  <a:pt x="103" y="40"/>
                </a:lnTo>
                <a:lnTo>
                  <a:pt x="109" y="52"/>
                </a:lnTo>
                <a:lnTo>
                  <a:pt x="115" y="58"/>
                </a:lnTo>
                <a:lnTo>
                  <a:pt x="121" y="69"/>
                </a:lnTo>
                <a:lnTo>
                  <a:pt x="121" y="75"/>
                </a:lnTo>
                <a:lnTo>
                  <a:pt x="121" y="81"/>
                </a:lnTo>
                <a:lnTo>
                  <a:pt x="121" y="92"/>
                </a:lnTo>
                <a:lnTo>
                  <a:pt x="121" y="104"/>
                </a:lnTo>
                <a:lnTo>
                  <a:pt x="115" y="110"/>
                </a:lnTo>
                <a:lnTo>
                  <a:pt x="115" y="115"/>
                </a:lnTo>
                <a:lnTo>
                  <a:pt x="109" y="115"/>
                </a:lnTo>
                <a:lnTo>
                  <a:pt x="109" y="115"/>
                </a:lnTo>
                <a:lnTo>
                  <a:pt x="103" y="115"/>
                </a:lnTo>
                <a:lnTo>
                  <a:pt x="98" y="115"/>
                </a:lnTo>
                <a:lnTo>
                  <a:pt x="92" y="110"/>
                </a:lnTo>
                <a:lnTo>
                  <a:pt x="86" y="104"/>
                </a:lnTo>
                <a:lnTo>
                  <a:pt x="80" y="98"/>
                </a:lnTo>
                <a:lnTo>
                  <a:pt x="69" y="92"/>
                </a:lnTo>
                <a:lnTo>
                  <a:pt x="57" y="81"/>
                </a:lnTo>
                <a:lnTo>
                  <a:pt x="46" y="69"/>
                </a:lnTo>
                <a:lnTo>
                  <a:pt x="34" y="58"/>
                </a:lnTo>
                <a:lnTo>
                  <a:pt x="28" y="46"/>
                </a:lnTo>
                <a:lnTo>
                  <a:pt x="17" y="35"/>
                </a:lnTo>
                <a:lnTo>
                  <a:pt x="11" y="29"/>
                </a:lnTo>
                <a:lnTo>
                  <a:pt x="5" y="23"/>
                </a:lnTo>
                <a:lnTo>
                  <a:pt x="0" y="17"/>
                </a:lnTo>
                <a:lnTo>
                  <a:pt x="0" y="12"/>
                </a:lnTo>
                <a:lnTo>
                  <a:pt x="0" y="12"/>
                </a:lnTo>
                <a:lnTo>
                  <a:pt x="0" y="6"/>
                </a:lnTo>
                <a:lnTo>
                  <a:pt x="5" y="6"/>
                </a:lnTo>
                <a:lnTo>
                  <a:pt x="5" y="6"/>
                </a:lnTo>
                <a:lnTo>
                  <a:pt x="11" y="0"/>
                </a:lnTo>
                <a:lnTo>
                  <a:pt x="23" y="0"/>
                </a:lnTo>
                <a:lnTo>
                  <a:pt x="34" y="6"/>
                </a:lnTo>
                <a:lnTo>
                  <a:pt x="46" y="12"/>
                </a:lnTo>
                <a:lnTo>
                  <a:pt x="63" y="17"/>
                </a:lnTo>
                <a:lnTo>
                  <a:pt x="63" y="17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0" name="Freeform 19"/>
          <p:cNvSpPr/>
          <p:nvPr/>
        </p:nvSpPr>
        <p:spPr bwMode="auto">
          <a:xfrm>
            <a:off x="1968247" y="2634292"/>
            <a:ext cx="389433" cy="399765"/>
          </a:xfrm>
          <a:custGeom>
            <a:avLst/>
            <a:gdLst>
              <a:gd name="T0" fmla="*/ 121 w 225"/>
              <a:gd name="T1" fmla="*/ 173 h 231"/>
              <a:gd name="T2" fmla="*/ 75 w 225"/>
              <a:gd name="T3" fmla="*/ 202 h 231"/>
              <a:gd name="T4" fmla="*/ 40 w 225"/>
              <a:gd name="T5" fmla="*/ 219 h 231"/>
              <a:gd name="T6" fmla="*/ 23 w 225"/>
              <a:gd name="T7" fmla="*/ 225 h 231"/>
              <a:gd name="T8" fmla="*/ 11 w 225"/>
              <a:gd name="T9" fmla="*/ 231 h 231"/>
              <a:gd name="T10" fmla="*/ 6 w 225"/>
              <a:gd name="T11" fmla="*/ 231 h 231"/>
              <a:gd name="T12" fmla="*/ 6 w 225"/>
              <a:gd name="T13" fmla="*/ 225 h 231"/>
              <a:gd name="T14" fmla="*/ 23 w 225"/>
              <a:gd name="T15" fmla="*/ 208 h 231"/>
              <a:gd name="T16" fmla="*/ 57 w 225"/>
              <a:gd name="T17" fmla="*/ 179 h 231"/>
              <a:gd name="T18" fmla="*/ 92 w 225"/>
              <a:gd name="T19" fmla="*/ 150 h 231"/>
              <a:gd name="T20" fmla="*/ 121 w 225"/>
              <a:gd name="T21" fmla="*/ 121 h 231"/>
              <a:gd name="T22" fmla="*/ 144 w 225"/>
              <a:gd name="T23" fmla="*/ 92 h 231"/>
              <a:gd name="T24" fmla="*/ 155 w 225"/>
              <a:gd name="T25" fmla="*/ 63 h 231"/>
              <a:gd name="T26" fmla="*/ 167 w 225"/>
              <a:gd name="T27" fmla="*/ 46 h 231"/>
              <a:gd name="T28" fmla="*/ 161 w 225"/>
              <a:gd name="T29" fmla="*/ 40 h 231"/>
              <a:gd name="T30" fmla="*/ 144 w 225"/>
              <a:gd name="T31" fmla="*/ 46 h 231"/>
              <a:gd name="T32" fmla="*/ 109 w 225"/>
              <a:gd name="T33" fmla="*/ 52 h 231"/>
              <a:gd name="T34" fmla="*/ 92 w 225"/>
              <a:gd name="T35" fmla="*/ 58 h 231"/>
              <a:gd name="T36" fmla="*/ 80 w 225"/>
              <a:gd name="T37" fmla="*/ 58 h 231"/>
              <a:gd name="T38" fmla="*/ 57 w 225"/>
              <a:gd name="T39" fmla="*/ 46 h 231"/>
              <a:gd name="T40" fmla="*/ 80 w 225"/>
              <a:gd name="T41" fmla="*/ 35 h 231"/>
              <a:gd name="T42" fmla="*/ 132 w 225"/>
              <a:gd name="T43" fmla="*/ 17 h 231"/>
              <a:gd name="T44" fmla="*/ 150 w 225"/>
              <a:gd name="T45" fmla="*/ 12 h 231"/>
              <a:gd name="T46" fmla="*/ 167 w 225"/>
              <a:gd name="T47" fmla="*/ 6 h 231"/>
              <a:gd name="T48" fmla="*/ 178 w 225"/>
              <a:gd name="T49" fmla="*/ 0 h 231"/>
              <a:gd name="T50" fmla="*/ 196 w 225"/>
              <a:gd name="T51" fmla="*/ 12 h 231"/>
              <a:gd name="T52" fmla="*/ 213 w 225"/>
              <a:gd name="T53" fmla="*/ 23 h 231"/>
              <a:gd name="T54" fmla="*/ 225 w 225"/>
              <a:gd name="T55" fmla="*/ 35 h 231"/>
              <a:gd name="T56" fmla="*/ 225 w 225"/>
              <a:gd name="T57" fmla="*/ 46 h 231"/>
              <a:gd name="T58" fmla="*/ 213 w 225"/>
              <a:gd name="T59" fmla="*/ 58 h 231"/>
              <a:gd name="T60" fmla="*/ 196 w 225"/>
              <a:gd name="T61" fmla="*/ 75 h 231"/>
              <a:gd name="T62" fmla="*/ 178 w 225"/>
              <a:gd name="T63" fmla="*/ 104 h 231"/>
              <a:gd name="T64" fmla="*/ 150 w 225"/>
              <a:gd name="T65" fmla="*/ 138 h 231"/>
              <a:gd name="T66" fmla="*/ 138 w 225"/>
              <a:gd name="T67" fmla="*/ 156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25" h="231">
                <a:moveTo>
                  <a:pt x="138" y="156"/>
                </a:moveTo>
                <a:lnTo>
                  <a:pt x="121" y="173"/>
                </a:lnTo>
                <a:lnTo>
                  <a:pt x="98" y="184"/>
                </a:lnTo>
                <a:lnTo>
                  <a:pt x="75" y="202"/>
                </a:lnTo>
                <a:lnTo>
                  <a:pt x="52" y="213"/>
                </a:lnTo>
                <a:lnTo>
                  <a:pt x="40" y="219"/>
                </a:lnTo>
                <a:lnTo>
                  <a:pt x="29" y="219"/>
                </a:lnTo>
                <a:lnTo>
                  <a:pt x="23" y="225"/>
                </a:lnTo>
                <a:lnTo>
                  <a:pt x="17" y="225"/>
                </a:lnTo>
                <a:lnTo>
                  <a:pt x="11" y="231"/>
                </a:lnTo>
                <a:lnTo>
                  <a:pt x="6" y="231"/>
                </a:lnTo>
                <a:lnTo>
                  <a:pt x="6" y="231"/>
                </a:lnTo>
                <a:lnTo>
                  <a:pt x="0" y="231"/>
                </a:lnTo>
                <a:lnTo>
                  <a:pt x="6" y="225"/>
                </a:lnTo>
                <a:lnTo>
                  <a:pt x="11" y="219"/>
                </a:lnTo>
                <a:lnTo>
                  <a:pt x="23" y="208"/>
                </a:lnTo>
                <a:lnTo>
                  <a:pt x="40" y="196"/>
                </a:lnTo>
                <a:lnTo>
                  <a:pt x="57" y="179"/>
                </a:lnTo>
                <a:lnTo>
                  <a:pt x="75" y="167"/>
                </a:lnTo>
                <a:lnTo>
                  <a:pt x="92" y="150"/>
                </a:lnTo>
                <a:lnTo>
                  <a:pt x="109" y="133"/>
                </a:lnTo>
                <a:lnTo>
                  <a:pt x="121" y="121"/>
                </a:lnTo>
                <a:lnTo>
                  <a:pt x="132" y="104"/>
                </a:lnTo>
                <a:lnTo>
                  <a:pt x="144" y="92"/>
                </a:lnTo>
                <a:lnTo>
                  <a:pt x="150" y="75"/>
                </a:lnTo>
                <a:lnTo>
                  <a:pt x="155" y="63"/>
                </a:lnTo>
                <a:lnTo>
                  <a:pt x="161" y="52"/>
                </a:lnTo>
                <a:lnTo>
                  <a:pt x="167" y="46"/>
                </a:lnTo>
                <a:lnTo>
                  <a:pt x="167" y="40"/>
                </a:lnTo>
                <a:lnTo>
                  <a:pt x="161" y="40"/>
                </a:lnTo>
                <a:lnTo>
                  <a:pt x="150" y="40"/>
                </a:lnTo>
                <a:lnTo>
                  <a:pt x="144" y="46"/>
                </a:lnTo>
                <a:lnTo>
                  <a:pt x="127" y="46"/>
                </a:lnTo>
                <a:lnTo>
                  <a:pt x="109" y="52"/>
                </a:lnTo>
                <a:lnTo>
                  <a:pt x="98" y="58"/>
                </a:lnTo>
                <a:lnTo>
                  <a:pt x="92" y="58"/>
                </a:lnTo>
                <a:lnTo>
                  <a:pt x="86" y="58"/>
                </a:lnTo>
                <a:lnTo>
                  <a:pt x="80" y="58"/>
                </a:lnTo>
                <a:lnTo>
                  <a:pt x="69" y="52"/>
                </a:lnTo>
                <a:lnTo>
                  <a:pt x="57" y="46"/>
                </a:lnTo>
                <a:lnTo>
                  <a:pt x="40" y="40"/>
                </a:lnTo>
                <a:lnTo>
                  <a:pt x="80" y="35"/>
                </a:lnTo>
                <a:lnTo>
                  <a:pt x="115" y="23"/>
                </a:lnTo>
                <a:lnTo>
                  <a:pt x="132" y="17"/>
                </a:lnTo>
                <a:lnTo>
                  <a:pt x="144" y="17"/>
                </a:lnTo>
                <a:lnTo>
                  <a:pt x="150" y="12"/>
                </a:lnTo>
                <a:lnTo>
                  <a:pt x="155" y="12"/>
                </a:lnTo>
                <a:lnTo>
                  <a:pt x="167" y="6"/>
                </a:lnTo>
                <a:lnTo>
                  <a:pt x="173" y="0"/>
                </a:lnTo>
                <a:lnTo>
                  <a:pt x="178" y="0"/>
                </a:lnTo>
                <a:lnTo>
                  <a:pt x="184" y="6"/>
                </a:lnTo>
                <a:lnTo>
                  <a:pt x="196" y="12"/>
                </a:lnTo>
                <a:lnTo>
                  <a:pt x="207" y="17"/>
                </a:lnTo>
                <a:lnTo>
                  <a:pt x="213" y="23"/>
                </a:lnTo>
                <a:lnTo>
                  <a:pt x="219" y="29"/>
                </a:lnTo>
                <a:lnTo>
                  <a:pt x="225" y="35"/>
                </a:lnTo>
                <a:lnTo>
                  <a:pt x="225" y="40"/>
                </a:lnTo>
                <a:lnTo>
                  <a:pt x="225" y="46"/>
                </a:lnTo>
                <a:lnTo>
                  <a:pt x="219" y="52"/>
                </a:lnTo>
                <a:lnTo>
                  <a:pt x="213" y="58"/>
                </a:lnTo>
                <a:lnTo>
                  <a:pt x="207" y="63"/>
                </a:lnTo>
                <a:lnTo>
                  <a:pt x="196" y="75"/>
                </a:lnTo>
                <a:lnTo>
                  <a:pt x="190" y="86"/>
                </a:lnTo>
                <a:lnTo>
                  <a:pt x="178" y="104"/>
                </a:lnTo>
                <a:lnTo>
                  <a:pt x="167" y="121"/>
                </a:lnTo>
                <a:lnTo>
                  <a:pt x="150" y="138"/>
                </a:lnTo>
                <a:lnTo>
                  <a:pt x="138" y="156"/>
                </a:lnTo>
                <a:lnTo>
                  <a:pt x="138" y="156"/>
                </a:lnTo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1" name="Freeform 9"/>
          <p:cNvSpPr/>
          <p:nvPr/>
        </p:nvSpPr>
        <p:spPr bwMode="auto">
          <a:xfrm>
            <a:off x="2686533" y="2514881"/>
            <a:ext cx="259622" cy="238820"/>
          </a:xfrm>
          <a:custGeom>
            <a:avLst/>
            <a:gdLst>
              <a:gd name="T0" fmla="*/ 0 w 150"/>
              <a:gd name="T1" fmla="*/ 127 h 138"/>
              <a:gd name="T2" fmla="*/ 17 w 150"/>
              <a:gd name="T3" fmla="*/ 109 h 138"/>
              <a:gd name="T4" fmla="*/ 29 w 150"/>
              <a:gd name="T5" fmla="*/ 98 h 138"/>
              <a:gd name="T6" fmla="*/ 52 w 150"/>
              <a:gd name="T7" fmla="*/ 75 h 138"/>
              <a:gd name="T8" fmla="*/ 69 w 150"/>
              <a:gd name="T9" fmla="*/ 57 h 138"/>
              <a:gd name="T10" fmla="*/ 75 w 150"/>
              <a:gd name="T11" fmla="*/ 52 h 138"/>
              <a:gd name="T12" fmla="*/ 80 w 150"/>
              <a:gd name="T13" fmla="*/ 46 h 138"/>
              <a:gd name="T14" fmla="*/ 86 w 150"/>
              <a:gd name="T15" fmla="*/ 34 h 138"/>
              <a:gd name="T16" fmla="*/ 92 w 150"/>
              <a:gd name="T17" fmla="*/ 29 h 138"/>
              <a:gd name="T18" fmla="*/ 92 w 150"/>
              <a:gd name="T19" fmla="*/ 23 h 138"/>
              <a:gd name="T20" fmla="*/ 92 w 150"/>
              <a:gd name="T21" fmla="*/ 11 h 138"/>
              <a:gd name="T22" fmla="*/ 86 w 150"/>
              <a:gd name="T23" fmla="*/ 11 h 138"/>
              <a:gd name="T24" fmla="*/ 86 w 150"/>
              <a:gd name="T25" fmla="*/ 6 h 138"/>
              <a:gd name="T26" fmla="*/ 86 w 150"/>
              <a:gd name="T27" fmla="*/ 6 h 138"/>
              <a:gd name="T28" fmla="*/ 92 w 150"/>
              <a:gd name="T29" fmla="*/ 0 h 138"/>
              <a:gd name="T30" fmla="*/ 98 w 150"/>
              <a:gd name="T31" fmla="*/ 0 h 138"/>
              <a:gd name="T32" fmla="*/ 104 w 150"/>
              <a:gd name="T33" fmla="*/ 0 h 138"/>
              <a:gd name="T34" fmla="*/ 115 w 150"/>
              <a:gd name="T35" fmla="*/ 6 h 138"/>
              <a:gd name="T36" fmla="*/ 127 w 150"/>
              <a:gd name="T37" fmla="*/ 11 h 138"/>
              <a:gd name="T38" fmla="*/ 132 w 150"/>
              <a:gd name="T39" fmla="*/ 17 h 138"/>
              <a:gd name="T40" fmla="*/ 144 w 150"/>
              <a:gd name="T41" fmla="*/ 23 h 138"/>
              <a:gd name="T42" fmla="*/ 144 w 150"/>
              <a:gd name="T43" fmla="*/ 29 h 138"/>
              <a:gd name="T44" fmla="*/ 150 w 150"/>
              <a:gd name="T45" fmla="*/ 34 h 138"/>
              <a:gd name="T46" fmla="*/ 150 w 150"/>
              <a:gd name="T47" fmla="*/ 40 h 138"/>
              <a:gd name="T48" fmla="*/ 138 w 150"/>
              <a:gd name="T49" fmla="*/ 46 h 138"/>
              <a:gd name="T50" fmla="*/ 132 w 150"/>
              <a:gd name="T51" fmla="*/ 57 h 138"/>
              <a:gd name="T52" fmla="*/ 115 w 150"/>
              <a:gd name="T53" fmla="*/ 69 h 138"/>
              <a:gd name="T54" fmla="*/ 109 w 150"/>
              <a:gd name="T55" fmla="*/ 75 h 138"/>
              <a:gd name="T56" fmla="*/ 98 w 150"/>
              <a:gd name="T57" fmla="*/ 86 h 138"/>
              <a:gd name="T58" fmla="*/ 75 w 150"/>
              <a:gd name="T59" fmla="*/ 98 h 138"/>
              <a:gd name="T60" fmla="*/ 40 w 150"/>
              <a:gd name="T61" fmla="*/ 121 h 138"/>
              <a:gd name="T62" fmla="*/ 11 w 150"/>
              <a:gd name="T63" fmla="*/ 138 h 138"/>
              <a:gd name="T64" fmla="*/ 0 w 150"/>
              <a:gd name="T65" fmla="*/ 127 h 138"/>
              <a:gd name="T66" fmla="*/ 0 w 150"/>
              <a:gd name="T67" fmla="*/ 12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0" h="138">
                <a:moveTo>
                  <a:pt x="0" y="127"/>
                </a:moveTo>
                <a:lnTo>
                  <a:pt x="17" y="109"/>
                </a:lnTo>
                <a:lnTo>
                  <a:pt x="29" y="98"/>
                </a:lnTo>
                <a:lnTo>
                  <a:pt x="52" y="75"/>
                </a:lnTo>
                <a:lnTo>
                  <a:pt x="69" y="57"/>
                </a:lnTo>
                <a:lnTo>
                  <a:pt x="75" y="52"/>
                </a:lnTo>
                <a:lnTo>
                  <a:pt x="80" y="46"/>
                </a:lnTo>
                <a:lnTo>
                  <a:pt x="86" y="34"/>
                </a:lnTo>
                <a:lnTo>
                  <a:pt x="92" y="29"/>
                </a:lnTo>
                <a:lnTo>
                  <a:pt x="92" y="23"/>
                </a:lnTo>
                <a:lnTo>
                  <a:pt x="92" y="11"/>
                </a:lnTo>
                <a:lnTo>
                  <a:pt x="86" y="11"/>
                </a:lnTo>
                <a:lnTo>
                  <a:pt x="86" y="6"/>
                </a:lnTo>
                <a:lnTo>
                  <a:pt x="86" y="6"/>
                </a:lnTo>
                <a:lnTo>
                  <a:pt x="92" y="0"/>
                </a:lnTo>
                <a:lnTo>
                  <a:pt x="98" y="0"/>
                </a:lnTo>
                <a:lnTo>
                  <a:pt x="104" y="0"/>
                </a:lnTo>
                <a:lnTo>
                  <a:pt x="115" y="6"/>
                </a:lnTo>
                <a:lnTo>
                  <a:pt x="127" y="11"/>
                </a:lnTo>
                <a:lnTo>
                  <a:pt x="132" y="17"/>
                </a:lnTo>
                <a:lnTo>
                  <a:pt x="144" y="23"/>
                </a:lnTo>
                <a:lnTo>
                  <a:pt x="144" y="29"/>
                </a:lnTo>
                <a:lnTo>
                  <a:pt x="150" y="34"/>
                </a:lnTo>
                <a:lnTo>
                  <a:pt x="150" y="40"/>
                </a:lnTo>
                <a:lnTo>
                  <a:pt x="138" y="46"/>
                </a:lnTo>
                <a:lnTo>
                  <a:pt x="132" y="57"/>
                </a:lnTo>
                <a:lnTo>
                  <a:pt x="115" y="69"/>
                </a:lnTo>
                <a:lnTo>
                  <a:pt x="109" y="75"/>
                </a:lnTo>
                <a:lnTo>
                  <a:pt x="98" y="86"/>
                </a:lnTo>
                <a:lnTo>
                  <a:pt x="75" y="98"/>
                </a:lnTo>
                <a:lnTo>
                  <a:pt x="40" y="121"/>
                </a:lnTo>
                <a:lnTo>
                  <a:pt x="11" y="138"/>
                </a:lnTo>
                <a:lnTo>
                  <a:pt x="0" y="127"/>
                </a:lnTo>
                <a:lnTo>
                  <a:pt x="0" y="127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2" name="Freeform 10"/>
          <p:cNvSpPr/>
          <p:nvPr/>
        </p:nvSpPr>
        <p:spPr bwMode="auto">
          <a:xfrm>
            <a:off x="2556722" y="2663710"/>
            <a:ext cx="647322" cy="320159"/>
          </a:xfrm>
          <a:custGeom>
            <a:avLst/>
            <a:gdLst>
              <a:gd name="T0" fmla="*/ 92 w 374"/>
              <a:gd name="T1" fmla="*/ 81 h 185"/>
              <a:gd name="T2" fmla="*/ 75 w 374"/>
              <a:gd name="T3" fmla="*/ 64 h 185"/>
              <a:gd name="T4" fmla="*/ 52 w 374"/>
              <a:gd name="T5" fmla="*/ 46 h 185"/>
              <a:gd name="T6" fmla="*/ 40 w 374"/>
              <a:gd name="T7" fmla="*/ 35 h 185"/>
              <a:gd name="T8" fmla="*/ 23 w 374"/>
              <a:gd name="T9" fmla="*/ 23 h 185"/>
              <a:gd name="T10" fmla="*/ 17 w 374"/>
              <a:gd name="T11" fmla="*/ 18 h 185"/>
              <a:gd name="T12" fmla="*/ 6 w 374"/>
              <a:gd name="T13" fmla="*/ 6 h 185"/>
              <a:gd name="T14" fmla="*/ 0 w 374"/>
              <a:gd name="T15" fmla="*/ 6 h 185"/>
              <a:gd name="T16" fmla="*/ 0 w 374"/>
              <a:gd name="T17" fmla="*/ 0 h 185"/>
              <a:gd name="T18" fmla="*/ 6 w 374"/>
              <a:gd name="T19" fmla="*/ 0 h 185"/>
              <a:gd name="T20" fmla="*/ 11 w 374"/>
              <a:gd name="T21" fmla="*/ 0 h 185"/>
              <a:gd name="T22" fmla="*/ 11 w 374"/>
              <a:gd name="T23" fmla="*/ 0 h 185"/>
              <a:gd name="T24" fmla="*/ 17 w 374"/>
              <a:gd name="T25" fmla="*/ 0 h 185"/>
              <a:gd name="T26" fmla="*/ 23 w 374"/>
              <a:gd name="T27" fmla="*/ 6 h 185"/>
              <a:gd name="T28" fmla="*/ 34 w 374"/>
              <a:gd name="T29" fmla="*/ 12 h 185"/>
              <a:gd name="T30" fmla="*/ 46 w 374"/>
              <a:gd name="T31" fmla="*/ 18 h 185"/>
              <a:gd name="T32" fmla="*/ 63 w 374"/>
              <a:gd name="T33" fmla="*/ 23 h 185"/>
              <a:gd name="T34" fmla="*/ 81 w 374"/>
              <a:gd name="T35" fmla="*/ 35 h 185"/>
              <a:gd name="T36" fmla="*/ 98 w 374"/>
              <a:gd name="T37" fmla="*/ 46 h 185"/>
              <a:gd name="T38" fmla="*/ 138 w 374"/>
              <a:gd name="T39" fmla="*/ 69 h 185"/>
              <a:gd name="T40" fmla="*/ 179 w 374"/>
              <a:gd name="T41" fmla="*/ 87 h 185"/>
              <a:gd name="T42" fmla="*/ 207 w 374"/>
              <a:gd name="T43" fmla="*/ 104 h 185"/>
              <a:gd name="T44" fmla="*/ 236 w 374"/>
              <a:gd name="T45" fmla="*/ 116 h 185"/>
              <a:gd name="T46" fmla="*/ 288 w 374"/>
              <a:gd name="T47" fmla="*/ 133 h 185"/>
              <a:gd name="T48" fmla="*/ 328 w 374"/>
              <a:gd name="T49" fmla="*/ 144 h 185"/>
              <a:gd name="T50" fmla="*/ 351 w 374"/>
              <a:gd name="T51" fmla="*/ 150 h 185"/>
              <a:gd name="T52" fmla="*/ 363 w 374"/>
              <a:gd name="T53" fmla="*/ 156 h 185"/>
              <a:gd name="T54" fmla="*/ 374 w 374"/>
              <a:gd name="T55" fmla="*/ 162 h 185"/>
              <a:gd name="T56" fmla="*/ 374 w 374"/>
              <a:gd name="T57" fmla="*/ 167 h 185"/>
              <a:gd name="T58" fmla="*/ 374 w 374"/>
              <a:gd name="T59" fmla="*/ 167 h 185"/>
              <a:gd name="T60" fmla="*/ 374 w 374"/>
              <a:gd name="T61" fmla="*/ 167 h 185"/>
              <a:gd name="T62" fmla="*/ 369 w 374"/>
              <a:gd name="T63" fmla="*/ 173 h 185"/>
              <a:gd name="T64" fmla="*/ 363 w 374"/>
              <a:gd name="T65" fmla="*/ 173 h 185"/>
              <a:gd name="T66" fmla="*/ 351 w 374"/>
              <a:gd name="T67" fmla="*/ 173 h 185"/>
              <a:gd name="T68" fmla="*/ 340 w 374"/>
              <a:gd name="T69" fmla="*/ 179 h 185"/>
              <a:gd name="T70" fmla="*/ 328 w 374"/>
              <a:gd name="T71" fmla="*/ 179 h 185"/>
              <a:gd name="T72" fmla="*/ 317 w 374"/>
              <a:gd name="T73" fmla="*/ 179 h 185"/>
              <a:gd name="T74" fmla="*/ 300 w 374"/>
              <a:gd name="T75" fmla="*/ 179 h 185"/>
              <a:gd name="T76" fmla="*/ 288 w 374"/>
              <a:gd name="T77" fmla="*/ 179 h 185"/>
              <a:gd name="T78" fmla="*/ 271 w 374"/>
              <a:gd name="T79" fmla="*/ 185 h 185"/>
              <a:gd name="T80" fmla="*/ 265 w 374"/>
              <a:gd name="T81" fmla="*/ 185 h 185"/>
              <a:gd name="T82" fmla="*/ 253 w 374"/>
              <a:gd name="T83" fmla="*/ 185 h 185"/>
              <a:gd name="T84" fmla="*/ 248 w 374"/>
              <a:gd name="T85" fmla="*/ 185 h 185"/>
              <a:gd name="T86" fmla="*/ 242 w 374"/>
              <a:gd name="T87" fmla="*/ 185 h 185"/>
              <a:gd name="T88" fmla="*/ 236 w 374"/>
              <a:gd name="T89" fmla="*/ 185 h 185"/>
              <a:gd name="T90" fmla="*/ 230 w 374"/>
              <a:gd name="T91" fmla="*/ 185 h 185"/>
              <a:gd name="T92" fmla="*/ 225 w 374"/>
              <a:gd name="T93" fmla="*/ 179 h 185"/>
              <a:gd name="T94" fmla="*/ 213 w 374"/>
              <a:gd name="T95" fmla="*/ 179 h 185"/>
              <a:gd name="T96" fmla="*/ 207 w 374"/>
              <a:gd name="T97" fmla="*/ 167 h 185"/>
              <a:gd name="T98" fmla="*/ 202 w 374"/>
              <a:gd name="T99" fmla="*/ 167 h 185"/>
              <a:gd name="T100" fmla="*/ 190 w 374"/>
              <a:gd name="T101" fmla="*/ 162 h 185"/>
              <a:gd name="T102" fmla="*/ 184 w 374"/>
              <a:gd name="T103" fmla="*/ 150 h 185"/>
              <a:gd name="T104" fmla="*/ 167 w 374"/>
              <a:gd name="T105" fmla="*/ 139 h 185"/>
              <a:gd name="T106" fmla="*/ 155 w 374"/>
              <a:gd name="T107" fmla="*/ 127 h 185"/>
              <a:gd name="T108" fmla="*/ 138 w 374"/>
              <a:gd name="T109" fmla="*/ 116 h 185"/>
              <a:gd name="T110" fmla="*/ 115 w 374"/>
              <a:gd name="T111" fmla="*/ 98 h 185"/>
              <a:gd name="T112" fmla="*/ 92 w 374"/>
              <a:gd name="T113" fmla="*/ 81 h 185"/>
              <a:gd name="T114" fmla="*/ 92 w 374"/>
              <a:gd name="T115" fmla="*/ 81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4" h="185">
                <a:moveTo>
                  <a:pt x="92" y="81"/>
                </a:moveTo>
                <a:lnTo>
                  <a:pt x="75" y="64"/>
                </a:lnTo>
                <a:lnTo>
                  <a:pt x="52" y="46"/>
                </a:lnTo>
                <a:lnTo>
                  <a:pt x="40" y="35"/>
                </a:lnTo>
                <a:lnTo>
                  <a:pt x="23" y="23"/>
                </a:lnTo>
                <a:lnTo>
                  <a:pt x="17" y="18"/>
                </a:lnTo>
                <a:lnTo>
                  <a:pt x="6" y="6"/>
                </a:lnTo>
                <a:lnTo>
                  <a:pt x="0" y="6"/>
                </a:lnTo>
                <a:lnTo>
                  <a:pt x="0" y="0"/>
                </a:lnTo>
                <a:lnTo>
                  <a:pt x="6" y="0"/>
                </a:lnTo>
                <a:lnTo>
                  <a:pt x="11" y="0"/>
                </a:lnTo>
                <a:lnTo>
                  <a:pt x="11" y="0"/>
                </a:lnTo>
                <a:lnTo>
                  <a:pt x="17" y="0"/>
                </a:lnTo>
                <a:lnTo>
                  <a:pt x="23" y="6"/>
                </a:lnTo>
                <a:lnTo>
                  <a:pt x="34" y="12"/>
                </a:lnTo>
                <a:lnTo>
                  <a:pt x="46" y="18"/>
                </a:lnTo>
                <a:lnTo>
                  <a:pt x="63" y="23"/>
                </a:lnTo>
                <a:lnTo>
                  <a:pt x="81" y="35"/>
                </a:lnTo>
                <a:lnTo>
                  <a:pt x="98" y="46"/>
                </a:lnTo>
                <a:lnTo>
                  <a:pt x="138" y="69"/>
                </a:lnTo>
                <a:lnTo>
                  <a:pt x="179" y="87"/>
                </a:lnTo>
                <a:lnTo>
                  <a:pt x="207" y="104"/>
                </a:lnTo>
                <a:lnTo>
                  <a:pt x="236" y="116"/>
                </a:lnTo>
                <a:lnTo>
                  <a:pt x="288" y="133"/>
                </a:lnTo>
                <a:lnTo>
                  <a:pt x="328" y="144"/>
                </a:lnTo>
                <a:lnTo>
                  <a:pt x="351" y="150"/>
                </a:lnTo>
                <a:lnTo>
                  <a:pt x="363" y="156"/>
                </a:lnTo>
                <a:lnTo>
                  <a:pt x="374" y="162"/>
                </a:lnTo>
                <a:lnTo>
                  <a:pt x="374" y="167"/>
                </a:lnTo>
                <a:lnTo>
                  <a:pt x="374" y="167"/>
                </a:lnTo>
                <a:lnTo>
                  <a:pt x="374" y="167"/>
                </a:lnTo>
                <a:lnTo>
                  <a:pt x="369" y="173"/>
                </a:lnTo>
                <a:lnTo>
                  <a:pt x="363" y="173"/>
                </a:lnTo>
                <a:lnTo>
                  <a:pt x="351" y="173"/>
                </a:lnTo>
                <a:lnTo>
                  <a:pt x="340" y="179"/>
                </a:lnTo>
                <a:lnTo>
                  <a:pt x="328" y="179"/>
                </a:lnTo>
                <a:lnTo>
                  <a:pt x="317" y="179"/>
                </a:lnTo>
                <a:lnTo>
                  <a:pt x="300" y="179"/>
                </a:lnTo>
                <a:lnTo>
                  <a:pt x="288" y="179"/>
                </a:lnTo>
                <a:lnTo>
                  <a:pt x="271" y="185"/>
                </a:lnTo>
                <a:lnTo>
                  <a:pt x="265" y="185"/>
                </a:lnTo>
                <a:lnTo>
                  <a:pt x="253" y="185"/>
                </a:lnTo>
                <a:lnTo>
                  <a:pt x="248" y="185"/>
                </a:lnTo>
                <a:lnTo>
                  <a:pt x="242" y="185"/>
                </a:lnTo>
                <a:lnTo>
                  <a:pt x="236" y="185"/>
                </a:lnTo>
                <a:lnTo>
                  <a:pt x="230" y="185"/>
                </a:lnTo>
                <a:lnTo>
                  <a:pt x="225" y="179"/>
                </a:lnTo>
                <a:lnTo>
                  <a:pt x="213" y="179"/>
                </a:lnTo>
                <a:lnTo>
                  <a:pt x="207" y="167"/>
                </a:lnTo>
                <a:lnTo>
                  <a:pt x="202" y="167"/>
                </a:lnTo>
                <a:lnTo>
                  <a:pt x="190" y="162"/>
                </a:lnTo>
                <a:lnTo>
                  <a:pt x="184" y="150"/>
                </a:lnTo>
                <a:lnTo>
                  <a:pt x="167" y="139"/>
                </a:lnTo>
                <a:lnTo>
                  <a:pt x="155" y="127"/>
                </a:lnTo>
                <a:lnTo>
                  <a:pt x="138" y="116"/>
                </a:lnTo>
                <a:lnTo>
                  <a:pt x="115" y="98"/>
                </a:lnTo>
                <a:lnTo>
                  <a:pt x="92" y="81"/>
                </a:lnTo>
                <a:lnTo>
                  <a:pt x="92" y="81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3" name="Freeform 11"/>
          <p:cNvSpPr/>
          <p:nvPr/>
        </p:nvSpPr>
        <p:spPr bwMode="auto">
          <a:xfrm>
            <a:off x="2246908" y="2154919"/>
            <a:ext cx="119426" cy="280355"/>
          </a:xfrm>
          <a:custGeom>
            <a:avLst/>
            <a:gdLst>
              <a:gd name="T0" fmla="*/ 69 w 69"/>
              <a:gd name="T1" fmla="*/ 18 h 162"/>
              <a:gd name="T2" fmla="*/ 69 w 69"/>
              <a:gd name="T3" fmla="*/ 18 h 162"/>
              <a:gd name="T4" fmla="*/ 69 w 69"/>
              <a:gd name="T5" fmla="*/ 23 h 162"/>
              <a:gd name="T6" fmla="*/ 69 w 69"/>
              <a:gd name="T7" fmla="*/ 29 h 162"/>
              <a:gd name="T8" fmla="*/ 69 w 69"/>
              <a:gd name="T9" fmla="*/ 35 h 162"/>
              <a:gd name="T10" fmla="*/ 69 w 69"/>
              <a:gd name="T11" fmla="*/ 46 h 162"/>
              <a:gd name="T12" fmla="*/ 69 w 69"/>
              <a:gd name="T13" fmla="*/ 58 h 162"/>
              <a:gd name="T14" fmla="*/ 69 w 69"/>
              <a:gd name="T15" fmla="*/ 75 h 162"/>
              <a:gd name="T16" fmla="*/ 69 w 69"/>
              <a:gd name="T17" fmla="*/ 93 h 162"/>
              <a:gd name="T18" fmla="*/ 69 w 69"/>
              <a:gd name="T19" fmla="*/ 104 h 162"/>
              <a:gd name="T20" fmla="*/ 69 w 69"/>
              <a:gd name="T21" fmla="*/ 121 h 162"/>
              <a:gd name="T22" fmla="*/ 69 w 69"/>
              <a:gd name="T23" fmla="*/ 133 h 162"/>
              <a:gd name="T24" fmla="*/ 69 w 69"/>
              <a:gd name="T25" fmla="*/ 144 h 162"/>
              <a:gd name="T26" fmla="*/ 69 w 69"/>
              <a:gd name="T27" fmla="*/ 150 h 162"/>
              <a:gd name="T28" fmla="*/ 69 w 69"/>
              <a:gd name="T29" fmla="*/ 156 h 162"/>
              <a:gd name="T30" fmla="*/ 64 w 69"/>
              <a:gd name="T31" fmla="*/ 162 h 162"/>
              <a:gd name="T32" fmla="*/ 64 w 69"/>
              <a:gd name="T33" fmla="*/ 162 h 162"/>
              <a:gd name="T34" fmla="*/ 64 w 69"/>
              <a:gd name="T35" fmla="*/ 162 h 162"/>
              <a:gd name="T36" fmla="*/ 58 w 69"/>
              <a:gd name="T37" fmla="*/ 156 h 162"/>
              <a:gd name="T38" fmla="*/ 58 w 69"/>
              <a:gd name="T39" fmla="*/ 156 h 162"/>
              <a:gd name="T40" fmla="*/ 52 w 69"/>
              <a:gd name="T41" fmla="*/ 150 h 162"/>
              <a:gd name="T42" fmla="*/ 52 w 69"/>
              <a:gd name="T43" fmla="*/ 139 h 162"/>
              <a:gd name="T44" fmla="*/ 46 w 69"/>
              <a:gd name="T45" fmla="*/ 127 h 162"/>
              <a:gd name="T46" fmla="*/ 40 w 69"/>
              <a:gd name="T47" fmla="*/ 104 h 162"/>
              <a:gd name="T48" fmla="*/ 40 w 69"/>
              <a:gd name="T49" fmla="*/ 93 h 162"/>
              <a:gd name="T50" fmla="*/ 35 w 69"/>
              <a:gd name="T51" fmla="*/ 81 h 162"/>
              <a:gd name="T52" fmla="*/ 35 w 69"/>
              <a:gd name="T53" fmla="*/ 70 h 162"/>
              <a:gd name="T54" fmla="*/ 29 w 69"/>
              <a:gd name="T55" fmla="*/ 58 h 162"/>
              <a:gd name="T56" fmla="*/ 29 w 69"/>
              <a:gd name="T57" fmla="*/ 46 h 162"/>
              <a:gd name="T58" fmla="*/ 23 w 69"/>
              <a:gd name="T59" fmla="*/ 35 h 162"/>
              <a:gd name="T60" fmla="*/ 23 w 69"/>
              <a:gd name="T61" fmla="*/ 29 h 162"/>
              <a:gd name="T62" fmla="*/ 17 w 69"/>
              <a:gd name="T63" fmla="*/ 23 h 162"/>
              <a:gd name="T64" fmla="*/ 17 w 69"/>
              <a:gd name="T65" fmla="*/ 23 h 162"/>
              <a:gd name="T66" fmla="*/ 12 w 69"/>
              <a:gd name="T67" fmla="*/ 18 h 162"/>
              <a:gd name="T68" fmla="*/ 6 w 69"/>
              <a:gd name="T69" fmla="*/ 18 h 162"/>
              <a:gd name="T70" fmla="*/ 6 w 69"/>
              <a:gd name="T71" fmla="*/ 12 h 162"/>
              <a:gd name="T72" fmla="*/ 0 w 69"/>
              <a:gd name="T73" fmla="*/ 6 h 162"/>
              <a:gd name="T74" fmla="*/ 6 w 69"/>
              <a:gd name="T75" fmla="*/ 6 h 162"/>
              <a:gd name="T76" fmla="*/ 6 w 69"/>
              <a:gd name="T77" fmla="*/ 0 h 162"/>
              <a:gd name="T78" fmla="*/ 12 w 69"/>
              <a:gd name="T79" fmla="*/ 0 h 162"/>
              <a:gd name="T80" fmla="*/ 23 w 69"/>
              <a:gd name="T81" fmla="*/ 0 h 162"/>
              <a:gd name="T82" fmla="*/ 35 w 69"/>
              <a:gd name="T83" fmla="*/ 0 h 162"/>
              <a:gd name="T84" fmla="*/ 52 w 69"/>
              <a:gd name="T85" fmla="*/ 6 h 162"/>
              <a:gd name="T86" fmla="*/ 58 w 69"/>
              <a:gd name="T87" fmla="*/ 6 h 162"/>
              <a:gd name="T88" fmla="*/ 64 w 69"/>
              <a:gd name="T89" fmla="*/ 12 h 162"/>
              <a:gd name="T90" fmla="*/ 69 w 69"/>
              <a:gd name="T91" fmla="*/ 18 h 162"/>
              <a:gd name="T92" fmla="*/ 69 w 69"/>
              <a:gd name="T93" fmla="*/ 18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9" h="162">
                <a:moveTo>
                  <a:pt x="69" y="18"/>
                </a:moveTo>
                <a:lnTo>
                  <a:pt x="69" y="18"/>
                </a:lnTo>
                <a:lnTo>
                  <a:pt x="69" y="23"/>
                </a:lnTo>
                <a:lnTo>
                  <a:pt x="69" y="29"/>
                </a:lnTo>
                <a:lnTo>
                  <a:pt x="69" y="35"/>
                </a:lnTo>
                <a:lnTo>
                  <a:pt x="69" y="46"/>
                </a:lnTo>
                <a:lnTo>
                  <a:pt x="69" y="58"/>
                </a:lnTo>
                <a:lnTo>
                  <a:pt x="69" y="75"/>
                </a:lnTo>
                <a:lnTo>
                  <a:pt x="69" y="93"/>
                </a:lnTo>
                <a:lnTo>
                  <a:pt x="69" y="104"/>
                </a:lnTo>
                <a:lnTo>
                  <a:pt x="69" y="121"/>
                </a:lnTo>
                <a:lnTo>
                  <a:pt x="69" y="133"/>
                </a:lnTo>
                <a:lnTo>
                  <a:pt x="69" y="144"/>
                </a:lnTo>
                <a:lnTo>
                  <a:pt x="69" y="150"/>
                </a:lnTo>
                <a:lnTo>
                  <a:pt x="69" y="156"/>
                </a:lnTo>
                <a:lnTo>
                  <a:pt x="64" y="162"/>
                </a:lnTo>
                <a:lnTo>
                  <a:pt x="64" y="162"/>
                </a:lnTo>
                <a:lnTo>
                  <a:pt x="64" y="162"/>
                </a:lnTo>
                <a:lnTo>
                  <a:pt x="58" y="156"/>
                </a:lnTo>
                <a:lnTo>
                  <a:pt x="58" y="156"/>
                </a:lnTo>
                <a:lnTo>
                  <a:pt x="52" y="150"/>
                </a:lnTo>
                <a:lnTo>
                  <a:pt x="52" y="139"/>
                </a:lnTo>
                <a:lnTo>
                  <a:pt x="46" y="127"/>
                </a:lnTo>
                <a:lnTo>
                  <a:pt x="40" y="104"/>
                </a:lnTo>
                <a:lnTo>
                  <a:pt x="40" y="93"/>
                </a:lnTo>
                <a:lnTo>
                  <a:pt x="35" y="81"/>
                </a:lnTo>
                <a:lnTo>
                  <a:pt x="35" y="70"/>
                </a:lnTo>
                <a:lnTo>
                  <a:pt x="29" y="58"/>
                </a:lnTo>
                <a:lnTo>
                  <a:pt x="29" y="46"/>
                </a:lnTo>
                <a:lnTo>
                  <a:pt x="23" y="35"/>
                </a:lnTo>
                <a:lnTo>
                  <a:pt x="23" y="29"/>
                </a:lnTo>
                <a:lnTo>
                  <a:pt x="17" y="23"/>
                </a:lnTo>
                <a:lnTo>
                  <a:pt x="17" y="23"/>
                </a:lnTo>
                <a:lnTo>
                  <a:pt x="12" y="18"/>
                </a:lnTo>
                <a:lnTo>
                  <a:pt x="6" y="18"/>
                </a:lnTo>
                <a:lnTo>
                  <a:pt x="6" y="12"/>
                </a:lnTo>
                <a:lnTo>
                  <a:pt x="0" y="6"/>
                </a:lnTo>
                <a:lnTo>
                  <a:pt x="6" y="6"/>
                </a:lnTo>
                <a:lnTo>
                  <a:pt x="6" y="0"/>
                </a:lnTo>
                <a:lnTo>
                  <a:pt x="12" y="0"/>
                </a:lnTo>
                <a:lnTo>
                  <a:pt x="23" y="0"/>
                </a:lnTo>
                <a:lnTo>
                  <a:pt x="35" y="0"/>
                </a:lnTo>
                <a:lnTo>
                  <a:pt x="52" y="6"/>
                </a:lnTo>
                <a:lnTo>
                  <a:pt x="58" y="6"/>
                </a:lnTo>
                <a:lnTo>
                  <a:pt x="64" y="12"/>
                </a:lnTo>
                <a:lnTo>
                  <a:pt x="69" y="18"/>
                </a:lnTo>
                <a:lnTo>
                  <a:pt x="69" y="1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4" name="Freeform 12"/>
          <p:cNvSpPr/>
          <p:nvPr/>
        </p:nvSpPr>
        <p:spPr bwMode="auto">
          <a:xfrm>
            <a:off x="2586146" y="2085696"/>
            <a:ext cx="169620" cy="318428"/>
          </a:xfrm>
          <a:custGeom>
            <a:avLst/>
            <a:gdLst>
              <a:gd name="T0" fmla="*/ 29 w 98"/>
              <a:gd name="T1" fmla="*/ 17 h 184"/>
              <a:gd name="T2" fmla="*/ 29 w 98"/>
              <a:gd name="T3" fmla="*/ 12 h 184"/>
              <a:gd name="T4" fmla="*/ 29 w 98"/>
              <a:gd name="T5" fmla="*/ 6 h 184"/>
              <a:gd name="T6" fmla="*/ 35 w 98"/>
              <a:gd name="T7" fmla="*/ 0 h 184"/>
              <a:gd name="T8" fmla="*/ 40 w 98"/>
              <a:gd name="T9" fmla="*/ 0 h 184"/>
              <a:gd name="T10" fmla="*/ 52 w 98"/>
              <a:gd name="T11" fmla="*/ 6 h 184"/>
              <a:gd name="T12" fmla="*/ 64 w 98"/>
              <a:gd name="T13" fmla="*/ 6 h 184"/>
              <a:gd name="T14" fmla="*/ 75 w 98"/>
              <a:gd name="T15" fmla="*/ 12 h 184"/>
              <a:gd name="T16" fmla="*/ 87 w 98"/>
              <a:gd name="T17" fmla="*/ 17 h 184"/>
              <a:gd name="T18" fmla="*/ 92 w 98"/>
              <a:gd name="T19" fmla="*/ 23 h 184"/>
              <a:gd name="T20" fmla="*/ 98 w 98"/>
              <a:gd name="T21" fmla="*/ 29 h 184"/>
              <a:gd name="T22" fmla="*/ 98 w 98"/>
              <a:gd name="T23" fmla="*/ 35 h 184"/>
              <a:gd name="T24" fmla="*/ 98 w 98"/>
              <a:gd name="T25" fmla="*/ 40 h 184"/>
              <a:gd name="T26" fmla="*/ 92 w 98"/>
              <a:gd name="T27" fmla="*/ 46 h 184"/>
              <a:gd name="T28" fmla="*/ 87 w 98"/>
              <a:gd name="T29" fmla="*/ 52 h 184"/>
              <a:gd name="T30" fmla="*/ 81 w 98"/>
              <a:gd name="T31" fmla="*/ 63 h 184"/>
              <a:gd name="T32" fmla="*/ 69 w 98"/>
              <a:gd name="T33" fmla="*/ 81 h 184"/>
              <a:gd name="T34" fmla="*/ 58 w 98"/>
              <a:gd name="T35" fmla="*/ 104 h 184"/>
              <a:gd name="T36" fmla="*/ 40 w 98"/>
              <a:gd name="T37" fmla="*/ 127 h 184"/>
              <a:gd name="T38" fmla="*/ 35 w 98"/>
              <a:gd name="T39" fmla="*/ 138 h 184"/>
              <a:gd name="T40" fmla="*/ 29 w 98"/>
              <a:gd name="T41" fmla="*/ 156 h 184"/>
              <a:gd name="T42" fmla="*/ 23 w 98"/>
              <a:gd name="T43" fmla="*/ 161 h 184"/>
              <a:gd name="T44" fmla="*/ 17 w 98"/>
              <a:gd name="T45" fmla="*/ 173 h 184"/>
              <a:gd name="T46" fmla="*/ 12 w 98"/>
              <a:gd name="T47" fmla="*/ 179 h 184"/>
              <a:gd name="T48" fmla="*/ 6 w 98"/>
              <a:gd name="T49" fmla="*/ 184 h 184"/>
              <a:gd name="T50" fmla="*/ 6 w 98"/>
              <a:gd name="T51" fmla="*/ 184 h 184"/>
              <a:gd name="T52" fmla="*/ 0 w 98"/>
              <a:gd name="T53" fmla="*/ 184 h 184"/>
              <a:gd name="T54" fmla="*/ 0 w 98"/>
              <a:gd name="T55" fmla="*/ 184 h 184"/>
              <a:gd name="T56" fmla="*/ 0 w 98"/>
              <a:gd name="T57" fmla="*/ 184 h 184"/>
              <a:gd name="T58" fmla="*/ 0 w 98"/>
              <a:gd name="T59" fmla="*/ 179 h 184"/>
              <a:gd name="T60" fmla="*/ 0 w 98"/>
              <a:gd name="T61" fmla="*/ 173 h 184"/>
              <a:gd name="T62" fmla="*/ 0 w 98"/>
              <a:gd name="T63" fmla="*/ 161 h 184"/>
              <a:gd name="T64" fmla="*/ 6 w 98"/>
              <a:gd name="T65" fmla="*/ 156 h 184"/>
              <a:gd name="T66" fmla="*/ 6 w 98"/>
              <a:gd name="T67" fmla="*/ 144 h 184"/>
              <a:gd name="T68" fmla="*/ 12 w 98"/>
              <a:gd name="T69" fmla="*/ 133 h 184"/>
              <a:gd name="T70" fmla="*/ 23 w 98"/>
              <a:gd name="T71" fmla="*/ 104 h 184"/>
              <a:gd name="T72" fmla="*/ 29 w 98"/>
              <a:gd name="T73" fmla="*/ 81 h 184"/>
              <a:gd name="T74" fmla="*/ 35 w 98"/>
              <a:gd name="T75" fmla="*/ 63 h 184"/>
              <a:gd name="T76" fmla="*/ 35 w 98"/>
              <a:gd name="T77" fmla="*/ 52 h 184"/>
              <a:gd name="T78" fmla="*/ 40 w 98"/>
              <a:gd name="T79" fmla="*/ 40 h 184"/>
              <a:gd name="T80" fmla="*/ 35 w 98"/>
              <a:gd name="T81" fmla="*/ 29 h 184"/>
              <a:gd name="T82" fmla="*/ 35 w 98"/>
              <a:gd name="T83" fmla="*/ 23 h 184"/>
              <a:gd name="T84" fmla="*/ 29 w 98"/>
              <a:gd name="T85" fmla="*/ 17 h 184"/>
              <a:gd name="T86" fmla="*/ 29 w 98"/>
              <a:gd name="T87" fmla="*/ 1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184">
                <a:moveTo>
                  <a:pt x="29" y="17"/>
                </a:moveTo>
                <a:lnTo>
                  <a:pt x="29" y="12"/>
                </a:lnTo>
                <a:lnTo>
                  <a:pt x="29" y="6"/>
                </a:lnTo>
                <a:lnTo>
                  <a:pt x="35" y="0"/>
                </a:lnTo>
                <a:lnTo>
                  <a:pt x="40" y="0"/>
                </a:lnTo>
                <a:lnTo>
                  <a:pt x="52" y="6"/>
                </a:lnTo>
                <a:lnTo>
                  <a:pt x="64" y="6"/>
                </a:lnTo>
                <a:lnTo>
                  <a:pt x="75" y="12"/>
                </a:lnTo>
                <a:lnTo>
                  <a:pt x="87" y="17"/>
                </a:lnTo>
                <a:lnTo>
                  <a:pt x="92" y="23"/>
                </a:lnTo>
                <a:lnTo>
                  <a:pt x="98" y="29"/>
                </a:lnTo>
                <a:lnTo>
                  <a:pt x="98" y="35"/>
                </a:lnTo>
                <a:lnTo>
                  <a:pt x="98" y="40"/>
                </a:lnTo>
                <a:lnTo>
                  <a:pt x="92" y="46"/>
                </a:lnTo>
                <a:lnTo>
                  <a:pt x="87" y="52"/>
                </a:lnTo>
                <a:lnTo>
                  <a:pt x="81" y="63"/>
                </a:lnTo>
                <a:lnTo>
                  <a:pt x="69" y="81"/>
                </a:lnTo>
                <a:lnTo>
                  <a:pt x="58" y="104"/>
                </a:lnTo>
                <a:lnTo>
                  <a:pt x="40" y="127"/>
                </a:lnTo>
                <a:lnTo>
                  <a:pt x="35" y="138"/>
                </a:lnTo>
                <a:lnTo>
                  <a:pt x="29" y="156"/>
                </a:lnTo>
                <a:lnTo>
                  <a:pt x="23" y="161"/>
                </a:lnTo>
                <a:lnTo>
                  <a:pt x="17" y="173"/>
                </a:lnTo>
                <a:lnTo>
                  <a:pt x="12" y="179"/>
                </a:lnTo>
                <a:lnTo>
                  <a:pt x="6" y="184"/>
                </a:lnTo>
                <a:lnTo>
                  <a:pt x="6" y="184"/>
                </a:lnTo>
                <a:lnTo>
                  <a:pt x="0" y="184"/>
                </a:lnTo>
                <a:lnTo>
                  <a:pt x="0" y="184"/>
                </a:lnTo>
                <a:lnTo>
                  <a:pt x="0" y="184"/>
                </a:lnTo>
                <a:lnTo>
                  <a:pt x="0" y="179"/>
                </a:lnTo>
                <a:lnTo>
                  <a:pt x="0" y="173"/>
                </a:lnTo>
                <a:lnTo>
                  <a:pt x="0" y="161"/>
                </a:lnTo>
                <a:lnTo>
                  <a:pt x="6" y="156"/>
                </a:lnTo>
                <a:lnTo>
                  <a:pt x="6" y="144"/>
                </a:lnTo>
                <a:lnTo>
                  <a:pt x="12" y="133"/>
                </a:lnTo>
                <a:lnTo>
                  <a:pt x="23" y="104"/>
                </a:lnTo>
                <a:lnTo>
                  <a:pt x="29" y="81"/>
                </a:lnTo>
                <a:lnTo>
                  <a:pt x="35" y="63"/>
                </a:lnTo>
                <a:lnTo>
                  <a:pt x="35" y="52"/>
                </a:lnTo>
                <a:lnTo>
                  <a:pt x="40" y="40"/>
                </a:lnTo>
                <a:lnTo>
                  <a:pt x="35" y="29"/>
                </a:lnTo>
                <a:lnTo>
                  <a:pt x="35" y="23"/>
                </a:lnTo>
                <a:lnTo>
                  <a:pt x="29" y="17"/>
                </a:lnTo>
                <a:lnTo>
                  <a:pt x="29" y="17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5" name="Freeform 13"/>
          <p:cNvSpPr/>
          <p:nvPr/>
        </p:nvSpPr>
        <p:spPr bwMode="auto">
          <a:xfrm>
            <a:off x="2018442" y="2215491"/>
            <a:ext cx="986561" cy="159214"/>
          </a:xfrm>
          <a:custGeom>
            <a:avLst/>
            <a:gdLst>
              <a:gd name="T0" fmla="*/ 51 w 570"/>
              <a:gd name="T1" fmla="*/ 58 h 92"/>
              <a:gd name="T2" fmla="*/ 69 w 570"/>
              <a:gd name="T3" fmla="*/ 58 h 92"/>
              <a:gd name="T4" fmla="*/ 80 w 570"/>
              <a:gd name="T5" fmla="*/ 58 h 92"/>
              <a:gd name="T6" fmla="*/ 121 w 570"/>
              <a:gd name="T7" fmla="*/ 52 h 92"/>
              <a:gd name="T8" fmla="*/ 161 w 570"/>
              <a:gd name="T9" fmla="*/ 46 h 92"/>
              <a:gd name="T10" fmla="*/ 207 w 570"/>
              <a:gd name="T11" fmla="*/ 40 h 92"/>
              <a:gd name="T12" fmla="*/ 253 w 570"/>
              <a:gd name="T13" fmla="*/ 35 h 92"/>
              <a:gd name="T14" fmla="*/ 299 w 570"/>
              <a:gd name="T15" fmla="*/ 29 h 92"/>
              <a:gd name="T16" fmla="*/ 345 w 570"/>
              <a:gd name="T17" fmla="*/ 23 h 92"/>
              <a:gd name="T18" fmla="*/ 386 w 570"/>
              <a:gd name="T19" fmla="*/ 17 h 92"/>
              <a:gd name="T20" fmla="*/ 403 w 570"/>
              <a:gd name="T21" fmla="*/ 11 h 92"/>
              <a:gd name="T22" fmla="*/ 420 w 570"/>
              <a:gd name="T23" fmla="*/ 11 h 92"/>
              <a:gd name="T24" fmla="*/ 438 w 570"/>
              <a:gd name="T25" fmla="*/ 6 h 92"/>
              <a:gd name="T26" fmla="*/ 449 w 570"/>
              <a:gd name="T27" fmla="*/ 6 h 92"/>
              <a:gd name="T28" fmla="*/ 461 w 570"/>
              <a:gd name="T29" fmla="*/ 6 h 92"/>
              <a:gd name="T30" fmla="*/ 472 w 570"/>
              <a:gd name="T31" fmla="*/ 6 h 92"/>
              <a:gd name="T32" fmla="*/ 490 w 570"/>
              <a:gd name="T33" fmla="*/ 0 h 92"/>
              <a:gd name="T34" fmla="*/ 507 w 570"/>
              <a:gd name="T35" fmla="*/ 6 h 92"/>
              <a:gd name="T36" fmla="*/ 518 w 570"/>
              <a:gd name="T37" fmla="*/ 6 h 92"/>
              <a:gd name="T38" fmla="*/ 536 w 570"/>
              <a:gd name="T39" fmla="*/ 11 h 92"/>
              <a:gd name="T40" fmla="*/ 547 w 570"/>
              <a:gd name="T41" fmla="*/ 17 h 92"/>
              <a:gd name="T42" fmla="*/ 553 w 570"/>
              <a:gd name="T43" fmla="*/ 23 h 92"/>
              <a:gd name="T44" fmla="*/ 564 w 570"/>
              <a:gd name="T45" fmla="*/ 29 h 92"/>
              <a:gd name="T46" fmla="*/ 570 w 570"/>
              <a:gd name="T47" fmla="*/ 29 h 92"/>
              <a:gd name="T48" fmla="*/ 570 w 570"/>
              <a:gd name="T49" fmla="*/ 35 h 92"/>
              <a:gd name="T50" fmla="*/ 570 w 570"/>
              <a:gd name="T51" fmla="*/ 35 h 92"/>
              <a:gd name="T52" fmla="*/ 564 w 570"/>
              <a:gd name="T53" fmla="*/ 35 h 92"/>
              <a:gd name="T54" fmla="*/ 559 w 570"/>
              <a:gd name="T55" fmla="*/ 40 h 92"/>
              <a:gd name="T56" fmla="*/ 553 w 570"/>
              <a:gd name="T57" fmla="*/ 40 h 92"/>
              <a:gd name="T58" fmla="*/ 541 w 570"/>
              <a:gd name="T59" fmla="*/ 40 h 92"/>
              <a:gd name="T60" fmla="*/ 524 w 570"/>
              <a:gd name="T61" fmla="*/ 40 h 92"/>
              <a:gd name="T62" fmla="*/ 513 w 570"/>
              <a:gd name="T63" fmla="*/ 40 h 92"/>
              <a:gd name="T64" fmla="*/ 490 w 570"/>
              <a:gd name="T65" fmla="*/ 40 h 92"/>
              <a:gd name="T66" fmla="*/ 409 w 570"/>
              <a:gd name="T67" fmla="*/ 46 h 92"/>
              <a:gd name="T68" fmla="*/ 328 w 570"/>
              <a:gd name="T69" fmla="*/ 52 h 92"/>
              <a:gd name="T70" fmla="*/ 247 w 570"/>
              <a:gd name="T71" fmla="*/ 63 h 92"/>
              <a:gd name="T72" fmla="*/ 155 w 570"/>
              <a:gd name="T73" fmla="*/ 75 h 92"/>
              <a:gd name="T74" fmla="*/ 132 w 570"/>
              <a:gd name="T75" fmla="*/ 81 h 92"/>
              <a:gd name="T76" fmla="*/ 115 w 570"/>
              <a:gd name="T77" fmla="*/ 81 h 92"/>
              <a:gd name="T78" fmla="*/ 98 w 570"/>
              <a:gd name="T79" fmla="*/ 86 h 92"/>
              <a:gd name="T80" fmla="*/ 86 w 570"/>
              <a:gd name="T81" fmla="*/ 86 h 92"/>
              <a:gd name="T82" fmla="*/ 75 w 570"/>
              <a:gd name="T83" fmla="*/ 86 h 92"/>
              <a:gd name="T84" fmla="*/ 63 w 570"/>
              <a:gd name="T85" fmla="*/ 92 h 92"/>
              <a:gd name="T86" fmla="*/ 57 w 570"/>
              <a:gd name="T87" fmla="*/ 92 h 92"/>
              <a:gd name="T88" fmla="*/ 57 w 570"/>
              <a:gd name="T89" fmla="*/ 92 h 92"/>
              <a:gd name="T90" fmla="*/ 51 w 570"/>
              <a:gd name="T91" fmla="*/ 92 h 92"/>
              <a:gd name="T92" fmla="*/ 46 w 570"/>
              <a:gd name="T93" fmla="*/ 92 h 92"/>
              <a:gd name="T94" fmla="*/ 34 w 570"/>
              <a:gd name="T95" fmla="*/ 86 h 92"/>
              <a:gd name="T96" fmla="*/ 23 w 570"/>
              <a:gd name="T97" fmla="*/ 81 h 92"/>
              <a:gd name="T98" fmla="*/ 11 w 570"/>
              <a:gd name="T99" fmla="*/ 81 h 92"/>
              <a:gd name="T100" fmla="*/ 5 w 570"/>
              <a:gd name="T101" fmla="*/ 75 h 92"/>
              <a:gd name="T102" fmla="*/ 0 w 570"/>
              <a:gd name="T103" fmla="*/ 75 h 92"/>
              <a:gd name="T104" fmla="*/ 0 w 570"/>
              <a:gd name="T105" fmla="*/ 69 h 92"/>
              <a:gd name="T106" fmla="*/ 0 w 570"/>
              <a:gd name="T107" fmla="*/ 69 h 92"/>
              <a:gd name="T108" fmla="*/ 0 w 570"/>
              <a:gd name="T109" fmla="*/ 69 h 92"/>
              <a:gd name="T110" fmla="*/ 5 w 570"/>
              <a:gd name="T111" fmla="*/ 63 h 92"/>
              <a:gd name="T112" fmla="*/ 11 w 570"/>
              <a:gd name="T113" fmla="*/ 63 h 92"/>
              <a:gd name="T114" fmla="*/ 17 w 570"/>
              <a:gd name="T115" fmla="*/ 63 h 92"/>
              <a:gd name="T116" fmla="*/ 28 w 570"/>
              <a:gd name="T117" fmla="*/ 63 h 92"/>
              <a:gd name="T118" fmla="*/ 40 w 570"/>
              <a:gd name="T119" fmla="*/ 58 h 92"/>
              <a:gd name="T120" fmla="*/ 51 w 570"/>
              <a:gd name="T121" fmla="*/ 58 h 92"/>
              <a:gd name="T122" fmla="*/ 51 w 570"/>
              <a:gd name="T123" fmla="*/ 5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0" h="92">
                <a:moveTo>
                  <a:pt x="51" y="58"/>
                </a:moveTo>
                <a:lnTo>
                  <a:pt x="69" y="58"/>
                </a:lnTo>
                <a:lnTo>
                  <a:pt x="80" y="58"/>
                </a:lnTo>
                <a:lnTo>
                  <a:pt x="121" y="52"/>
                </a:lnTo>
                <a:lnTo>
                  <a:pt x="161" y="46"/>
                </a:lnTo>
                <a:lnTo>
                  <a:pt x="207" y="40"/>
                </a:lnTo>
                <a:lnTo>
                  <a:pt x="253" y="35"/>
                </a:lnTo>
                <a:lnTo>
                  <a:pt x="299" y="29"/>
                </a:lnTo>
                <a:lnTo>
                  <a:pt x="345" y="23"/>
                </a:lnTo>
                <a:lnTo>
                  <a:pt x="386" y="17"/>
                </a:lnTo>
                <a:lnTo>
                  <a:pt x="403" y="11"/>
                </a:lnTo>
                <a:lnTo>
                  <a:pt x="420" y="11"/>
                </a:lnTo>
                <a:lnTo>
                  <a:pt x="438" y="6"/>
                </a:lnTo>
                <a:lnTo>
                  <a:pt x="449" y="6"/>
                </a:lnTo>
                <a:lnTo>
                  <a:pt x="461" y="6"/>
                </a:lnTo>
                <a:lnTo>
                  <a:pt x="472" y="6"/>
                </a:lnTo>
                <a:lnTo>
                  <a:pt x="490" y="0"/>
                </a:lnTo>
                <a:lnTo>
                  <a:pt x="507" y="6"/>
                </a:lnTo>
                <a:lnTo>
                  <a:pt x="518" y="6"/>
                </a:lnTo>
                <a:lnTo>
                  <a:pt x="536" y="11"/>
                </a:lnTo>
                <a:lnTo>
                  <a:pt x="547" y="17"/>
                </a:lnTo>
                <a:lnTo>
                  <a:pt x="553" y="23"/>
                </a:lnTo>
                <a:lnTo>
                  <a:pt x="564" y="29"/>
                </a:lnTo>
                <a:lnTo>
                  <a:pt x="570" y="29"/>
                </a:lnTo>
                <a:lnTo>
                  <a:pt x="570" y="35"/>
                </a:lnTo>
                <a:lnTo>
                  <a:pt x="570" y="35"/>
                </a:lnTo>
                <a:lnTo>
                  <a:pt x="564" y="35"/>
                </a:lnTo>
                <a:lnTo>
                  <a:pt x="559" y="40"/>
                </a:lnTo>
                <a:lnTo>
                  <a:pt x="553" y="40"/>
                </a:lnTo>
                <a:lnTo>
                  <a:pt x="541" y="40"/>
                </a:lnTo>
                <a:lnTo>
                  <a:pt x="524" y="40"/>
                </a:lnTo>
                <a:lnTo>
                  <a:pt x="513" y="40"/>
                </a:lnTo>
                <a:lnTo>
                  <a:pt x="490" y="40"/>
                </a:lnTo>
                <a:lnTo>
                  <a:pt x="409" y="46"/>
                </a:lnTo>
                <a:lnTo>
                  <a:pt x="328" y="52"/>
                </a:lnTo>
                <a:lnTo>
                  <a:pt x="247" y="63"/>
                </a:lnTo>
                <a:lnTo>
                  <a:pt x="155" y="75"/>
                </a:lnTo>
                <a:lnTo>
                  <a:pt x="132" y="81"/>
                </a:lnTo>
                <a:lnTo>
                  <a:pt x="115" y="81"/>
                </a:lnTo>
                <a:lnTo>
                  <a:pt x="98" y="86"/>
                </a:lnTo>
                <a:lnTo>
                  <a:pt x="86" y="86"/>
                </a:lnTo>
                <a:lnTo>
                  <a:pt x="75" y="86"/>
                </a:lnTo>
                <a:lnTo>
                  <a:pt x="63" y="92"/>
                </a:lnTo>
                <a:lnTo>
                  <a:pt x="57" y="92"/>
                </a:lnTo>
                <a:lnTo>
                  <a:pt x="57" y="92"/>
                </a:lnTo>
                <a:lnTo>
                  <a:pt x="51" y="92"/>
                </a:lnTo>
                <a:lnTo>
                  <a:pt x="46" y="92"/>
                </a:lnTo>
                <a:lnTo>
                  <a:pt x="34" y="86"/>
                </a:lnTo>
                <a:lnTo>
                  <a:pt x="23" y="81"/>
                </a:lnTo>
                <a:lnTo>
                  <a:pt x="11" y="81"/>
                </a:lnTo>
                <a:lnTo>
                  <a:pt x="5" y="75"/>
                </a:lnTo>
                <a:lnTo>
                  <a:pt x="0" y="75"/>
                </a:lnTo>
                <a:lnTo>
                  <a:pt x="0" y="69"/>
                </a:lnTo>
                <a:lnTo>
                  <a:pt x="0" y="69"/>
                </a:lnTo>
                <a:lnTo>
                  <a:pt x="0" y="69"/>
                </a:lnTo>
                <a:lnTo>
                  <a:pt x="5" y="63"/>
                </a:lnTo>
                <a:lnTo>
                  <a:pt x="11" y="63"/>
                </a:lnTo>
                <a:lnTo>
                  <a:pt x="17" y="63"/>
                </a:lnTo>
                <a:lnTo>
                  <a:pt x="28" y="63"/>
                </a:lnTo>
                <a:lnTo>
                  <a:pt x="40" y="58"/>
                </a:lnTo>
                <a:lnTo>
                  <a:pt x="51" y="58"/>
                </a:lnTo>
                <a:lnTo>
                  <a:pt x="51" y="5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6" name="Freeform 14"/>
          <p:cNvSpPr/>
          <p:nvPr/>
        </p:nvSpPr>
        <p:spPr bwMode="auto">
          <a:xfrm>
            <a:off x="2235217" y="2964387"/>
            <a:ext cx="517512" cy="109028"/>
          </a:xfrm>
          <a:custGeom>
            <a:avLst/>
            <a:gdLst>
              <a:gd name="T0" fmla="*/ 155 w 299"/>
              <a:gd name="T1" fmla="*/ 11 h 63"/>
              <a:gd name="T2" fmla="*/ 173 w 299"/>
              <a:gd name="T3" fmla="*/ 11 h 63"/>
              <a:gd name="T4" fmla="*/ 196 w 299"/>
              <a:gd name="T5" fmla="*/ 6 h 63"/>
              <a:gd name="T6" fmla="*/ 207 w 299"/>
              <a:gd name="T7" fmla="*/ 6 h 63"/>
              <a:gd name="T8" fmla="*/ 224 w 299"/>
              <a:gd name="T9" fmla="*/ 6 h 63"/>
              <a:gd name="T10" fmla="*/ 236 w 299"/>
              <a:gd name="T11" fmla="*/ 0 h 63"/>
              <a:gd name="T12" fmla="*/ 242 w 299"/>
              <a:gd name="T13" fmla="*/ 0 h 63"/>
              <a:gd name="T14" fmla="*/ 253 w 299"/>
              <a:gd name="T15" fmla="*/ 0 h 63"/>
              <a:gd name="T16" fmla="*/ 259 w 299"/>
              <a:gd name="T17" fmla="*/ 0 h 63"/>
              <a:gd name="T18" fmla="*/ 271 w 299"/>
              <a:gd name="T19" fmla="*/ 6 h 63"/>
              <a:gd name="T20" fmla="*/ 282 w 299"/>
              <a:gd name="T21" fmla="*/ 11 h 63"/>
              <a:gd name="T22" fmla="*/ 288 w 299"/>
              <a:gd name="T23" fmla="*/ 17 h 63"/>
              <a:gd name="T24" fmla="*/ 294 w 299"/>
              <a:gd name="T25" fmla="*/ 23 h 63"/>
              <a:gd name="T26" fmla="*/ 299 w 299"/>
              <a:gd name="T27" fmla="*/ 29 h 63"/>
              <a:gd name="T28" fmla="*/ 299 w 299"/>
              <a:gd name="T29" fmla="*/ 35 h 63"/>
              <a:gd name="T30" fmla="*/ 299 w 299"/>
              <a:gd name="T31" fmla="*/ 35 h 63"/>
              <a:gd name="T32" fmla="*/ 294 w 299"/>
              <a:gd name="T33" fmla="*/ 35 h 63"/>
              <a:gd name="T34" fmla="*/ 288 w 299"/>
              <a:gd name="T35" fmla="*/ 40 h 63"/>
              <a:gd name="T36" fmla="*/ 276 w 299"/>
              <a:gd name="T37" fmla="*/ 40 h 63"/>
              <a:gd name="T38" fmla="*/ 265 w 299"/>
              <a:gd name="T39" fmla="*/ 40 h 63"/>
              <a:gd name="T40" fmla="*/ 259 w 299"/>
              <a:gd name="T41" fmla="*/ 40 h 63"/>
              <a:gd name="T42" fmla="*/ 247 w 299"/>
              <a:gd name="T43" fmla="*/ 40 h 63"/>
              <a:gd name="T44" fmla="*/ 236 w 299"/>
              <a:gd name="T45" fmla="*/ 40 h 63"/>
              <a:gd name="T46" fmla="*/ 224 w 299"/>
              <a:gd name="T47" fmla="*/ 40 h 63"/>
              <a:gd name="T48" fmla="*/ 207 w 299"/>
              <a:gd name="T49" fmla="*/ 40 h 63"/>
              <a:gd name="T50" fmla="*/ 190 w 299"/>
              <a:gd name="T51" fmla="*/ 46 h 63"/>
              <a:gd name="T52" fmla="*/ 173 w 299"/>
              <a:gd name="T53" fmla="*/ 46 h 63"/>
              <a:gd name="T54" fmla="*/ 149 w 299"/>
              <a:gd name="T55" fmla="*/ 52 h 63"/>
              <a:gd name="T56" fmla="*/ 126 w 299"/>
              <a:gd name="T57" fmla="*/ 52 h 63"/>
              <a:gd name="T58" fmla="*/ 103 w 299"/>
              <a:gd name="T59" fmla="*/ 58 h 63"/>
              <a:gd name="T60" fmla="*/ 92 w 299"/>
              <a:gd name="T61" fmla="*/ 58 h 63"/>
              <a:gd name="T62" fmla="*/ 75 w 299"/>
              <a:gd name="T63" fmla="*/ 58 h 63"/>
              <a:gd name="T64" fmla="*/ 63 w 299"/>
              <a:gd name="T65" fmla="*/ 63 h 63"/>
              <a:gd name="T66" fmla="*/ 57 w 299"/>
              <a:gd name="T67" fmla="*/ 63 h 63"/>
              <a:gd name="T68" fmla="*/ 51 w 299"/>
              <a:gd name="T69" fmla="*/ 63 h 63"/>
              <a:gd name="T70" fmla="*/ 46 w 299"/>
              <a:gd name="T71" fmla="*/ 63 h 63"/>
              <a:gd name="T72" fmla="*/ 46 w 299"/>
              <a:gd name="T73" fmla="*/ 63 h 63"/>
              <a:gd name="T74" fmla="*/ 40 w 299"/>
              <a:gd name="T75" fmla="*/ 63 h 63"/>
              <a:gd name="T76" fmla="*/ 34 w 299"/>
              <a:gd name="T77" fmla="*/ 58 h 63"/>
              <a:gd name="T78" fmla="*/ 23 w 299"/>
              <a:gd name="T79" fmla="*/ 52 h 63"/>
              <a:gd name="T80" fmla="*/ 11 w 299"/>
              <a:gd name="T81" fmla="*/ 52 h 63"/>
              <a:gd name="T82" fmla="*/ 5 w 299"/>
              <a:gd name="T83" fmla="*/ 46 h 63"/>
              <a:gd name="T84" fmla="*/ 5 w 299"/>
              <a:gd name="T85" fmla="*/ 40 h 63"/>
              <a:gd name="T86" fmla="*/ 0 w 299"/>
              <a:gd name="T87" fmla="*/ 40 h 63"/>
              <a:gd name="T88" fmla="*/ 5 w 299"/>
              <a:gd name="T89" fmla="*/ 35 h 63"/>
              <a:gd name="T90" fmla="*/ 11 w 299"/>
              <a:gd name="T91" fmla="*/ 35 h 63"/>
              <a:gd name="T92" fmla="*/ 23 w 299"/>
              <a:gd name="T93" fmla="*/ 35 h 63"/>
              <a:gd name="T94" fmla="*/ 34 w 299"/>
              <a:gd name="T95" fmla="*/ 35 h 63"/>
              <a:gd name="T96" fmla="*/ 46 w 299"/>
              <a:gd name="T97" fmla="*/ 29 h 63"/>
              <a:gd name="T98" fmla="*/ 57 w 299"/>
              <a:gd name="T99" fmla="*/ 29 h 63"/>
              <a:gd name="T100" fmla="*/ 69 w 299"/>
              <a:gd name="T101" fmla="*/ 29 h 63"/>
              <a:gd name="T102" fmla="*/ 80 w 299"/>
              <a:gd name="T103" fmla="*/ 23 h 63"/>
              <a:gd name="T104" fmla="*/ 98 w 299"/>
              <a:gd name="T105" fmla="*/ 23 h 63"/>
              <a:gd name="T106" fmla="*/ 115 w 299"/>
              <a:gd name="T107" fmla="*/ 23 h 63"/>
              <a:gd name="T108" fmla="*/ 132 w 299"/>
              <a:gd name="T109" fmla="*/ 17 h 63"/>
              <a:gd name="T110" fmla="*/ 155 w 299"/>
              <a:gd name="T111" fmla="*/ 11 h 63"/>
              <a:gd name="T112" fmla="*/ 155 w 299"/>
              <a:gd name="T113" fmla="*/ 1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9" h="63">
                <a:moveTo>
                  <a:pt x="155" y="11"/>
                </a:moveTo>
                <a:lnTo>
                  <a:pt x="173" y="11"/>
                </a:lnTo>
                <a:lnTo>
                  <a:pt x="196" y="6"/>
                </a:lnTo>
                <a:lnTo>
                  <a:pt x="207" y="6"/>
                </a:lnTo>
                <a:lnTo>
                  <a:pt x="224" y="6"/>
                </a:lnTo>
                <a:lnTo>
                  <a:pt x="236" y="0"/>
                </a:lnTo>
                <a:lnTo>
                  <a:pt x="242" y="0"/>
                </a:lnTo>
                <a:lnTo>
                  <a:pt x="253" y="0"/>
                </a:lnTo>
                <a:lnTo>
                  <a:pt x="259" y="0"/>
                </a:lnTo>
                <a:lnTo>
                  <a:pt x="271" y="6"/>
                </a:lnTo>
                <a:lnTo>
                  <a:pt x="282" y="11"/>
                </a:lnTo>
                <a:lnTo>
                  <a:pt x="288" y="17"/>
                </a:lnTo>
                <a:lnTo>
                  <a:pt x="294" y="23"/>
                </a:lnTo>
                <a:lnTo>
                  <a:pt x="299" y="29"/>
                </a:lnTo>
                <a:lnTo>
                  <a:pt x="299" y="35"/>
                </a:lnTo>
                <a:lnTo>
                  <a:pt x="299" y="35"/>
                </a:lnTo>
                <a:lnTo>
                  <a:pt x="294" y="35"/>
                </a:lnTo>
                <a:lnTo>
                  <a:pt x="288" y="40"/>
                </a:lnTo>
                <a:lnTo>
                  <a:pt x="276" y="40"/>
                </a:lnTo>
                <a:lnTo>
                  <a:pt x="265" y="40"/>
                </a:lnTo>
                <a:lnTo>
                  <a:pt x="259" y="40"/>
                </a:lnTo>
                <a:lnTo>
                  <a:pt x="247" y="40"/>
                </a:lnTo>
                <a:lnTo>
                  <a:pt x="236" y="40"/>
                </a:lnTo>
                <a:lnTo>
                  <a:pt x="224" y="40"/>
                </a:lnTo>
                <a:lnTo>
                  <a:pt x="207" y="40"/>
                </a:lnTo>
                <a:lnTo>
                  <a:pt x="190" y="46"/>
                </a:lnTo>
                <a:lnTo>
                  <a:pt x="173" y="46"/>
                </a:lnTo>
                <a:lnTo>
                  <a:pt x="149" y="52"/>
                </a:lnTo>
                <a:lnTo>
                  <a:pt x="126" y="52"/>
                </a:lnTo>
                <a:lnTo>
                  <a:pt x="103" y="58"/>
                </a:lnTo>
                <a:lnTo>
                  <a:pt x="92" y="58"/>
                </a:lnTo>
                <a:lnTo>
                  <a:pt x="75" y="58"/>
                </a:lnTo>
                <a:lnTo>
                  <a:pt x="63" y="63"/>
                </a:lnTo>
                <a:lnTo>
                  <a:pt x="57" y="63"/>
                </a:lnTo>
                <a:lnTo>
                  <a:pt x="51" y="63"/>
                </a:lnTo>
                <a:lnTo>
                  <a:pt x="46" y="63"/>
                </a:lnTo>
                <a:lnTo>
                  <a:pt x="46" y="63"/>
                </a:lnTo>
                <a:lnTo>
                  <a:pt x="40" y="63"/>
                </a:lnTo>
                <a:lnTo>
                  <a:pt x="34" y="58"/>
                </a:lnTo>
                <a:lnTo>
                  <a:pt x="23" y="52"/>
                </a:lnTo>
                <a:lnTo>
                  <a:pt x="11" y="52"/>
                </a:lnTo>
                <a:lnTo>
                  <a:pt x="5" y="46"/>
                </a:lnTo>
                <a:lnTo>
                  <a:pt x="5" y="40"/>
                </a:lnTo>
                <a:lnTo>
                  <a:pt x="0" y="40"/>
                </a:lnTo>
                <a:lnTo>
                  <a:pt x="5" y="35"/>
                </a:lnTo>
                <a:lnTo>
                  <a:pt x="11" y="35"/>
                </a:lnTo>
                <a:lnTo>
                  <a:pt x="23" y="35"/>
                </a:lnTo>
                <a:lnTo>
                  <a:pt x="34" y="35"/>
                </a:lnTo>
                <a:lnTo>
                  <a:pt x="46" y="29"/>
                </a:lnTo>
                <a:lnTo>
                  <a:pt x="57" y="29"/>
                </a:lnTo>
                <a:lnTo>
                  <a:pt x="69" y="29"/>
                </a:lnTo>
                <a:lnTo>
                  <a:pt x="80" y="23"/>
                </a:lnTo>
                <a:lnTo>
                  <a:pt x="98" y="23"/>
                </a:lnTo>
                <a:lnTo>
                  <a:pt x="115" y="23"/>
                </a:lnTo>
                <a:lnTo>
                  <a:pt x="132" y="17"/>
                </a:lnTo>
                <a:lnTo>
                  <a:pt x="155" y="11"/>
                </a:lnTo>
                <a:lnTo>
                  <a:pt x="155" y="11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7" name="Freeform 15"/>
          <p:cNvSpPr/>
          <p:nvPr/>
        </p:nvSpPr>
        <p:spPr bwMode="auto">
          <a:xfrm>
            <a:off x="2018442" y="3082512"/>
            <a:ext cx="129811" cy="249204"/>
          </a:xfrm>
          <a:custGeom>
            <a:avLst/>
            <a:gdLst>
              <a:gd name="T0" fmla="*/ 75 w 75"/>
              <a:gd name="T1" fmla="*/ 18 h 144"/>
              <a:gd name="T2" fmla="*/ 75 w 75"/>
              <a:gd name="T3" fmla="*/ 29 h 144"/>
              <a:gd name="T4" fmla="*/ 75 w 75"/>
              <a:gd name="T5" fmla="*/ 41 h 144"/>
              <a:gd name="T6" fmla="*/ 75 w 75"/>
              <a:gd name="T7" fmla="*/ 52 h 144"/>
              <a:gd name="T8" fmla="*/ 75 w 75"/>
              <a:gd name="T9" fmla="*/ 70 h 144"/>
              <a:gd name="T10" fmla="*/ 69 w 75"/>
              <a:gd name="T11" fmla="*/ 81 h 144"/>
              <a:gd name="T12" fmla="*/ 63 w 75"/>
              <a:gd name="T13" fmla="*/ 98 h 144"/>
              <a:gd name="T14" fmla="*/ 57 w 75"/>
              <a:gd name="T15" fmla="*/ 110 h 144"/>
              <a:gd name="T16" fmla="*/ 46 w 75"/>
              <a:gd name="T17" fmla="*/ 121 h 144"/>
              <a:gd name="T18" fmla="*/ 40 w 75"/>
              <a:gd name="T19" fmla="*/ 133 h 144"/>
              <a:gd name="T20" fmla="*/ 34 w 75"/>
              <a:gd name="T21" fmla="*/ 139 h 144"/>
              <a:gd name="T22" fmla="*/ 28 w 75"/>
              <a:gd name="T23" fmla="*/ 139 h 144"/>
              <a:gd name="T24" fmla="*/ 23 w 75"/>
              <a:gd name="T25" fmla="*/ 144 h 144"/>
              <a:gd name="T26" fmla="*/ 23 w 75"/>
              <a:gd name="T27" fmla="*/ 139 h 144"/>
              <a:gd name="T28" fmla="*/ 17 w 75"/>
              <a:gd name="T29" fmla="*/ 139 h 144"/>
              <a:gd name="T30" fmla="*/ 11 w 75"/>
              <a:gd name="T31" fmla="*/ 133 h 144"/>
              <a:gd name="T32" fmla="*/ 5 w 75"/>
              <a:gd name="T33" fmla="*/ 127 h 144"/>
              <a:gd name="T34" fmla="*/ 0 w 75"/>
              <a:gd name="T35" fmla="*/ 116 h 144"/>
              <a:gd name="T36" fmla="*/ 0 w 75"/>
              <a:gd name="T37" fmla="*/ 110 h 144"/>
              <a:gd name="T38" fmla="*/ 0 w 75"/>
              <a:gd name="T39" fmla="*/ 104 h 144"/>
              <a:gd name="T40" fmla="*/ 0 w 75"/>
              <a:gd name="T41" fmla="*/ 104 h 144"/>
              <a:gd name="T42" fmla="*/ 0 w 75"/>
              <a:gd name="T43" fmla="*/ 98 h 144"/>
              <a:gd name="T44" fmla="*/ 5 w 75"/>
              <a:gd name="T45" fmla="*/ 93 h 144"/>
              <a:gd name="T46" fmla="*/ 5 w 75"/>
              <a:gd name="T47" fmla="*/ 87 h 144"/>
              <a:gd name="T48" fmla="*/ 11 w 75"/>
              <a:gd name="T49" fmla="*/ 81 h 144"/>
              <a:gd name="T50" fmla="*/ 23 w 75"/>
              <a:gd name="T51" fmla="*/ 75 h 144"/>
              <a:gd name="T52" fmla="*/ 28 w 75"/>
              <a:gd name="T53" fmla="*/ 64 h 144"/>
              <a:gd name="T54" fmla="*/ 40 w 75"/>
              <a:gd name="T55" fmla="*/ 52 h 144"/>
              <a:gd name="T56" fmla="*/ 46 w 75"/>
              <a:gd name="T57" fmla="*/ 35 h 144"/>
              <a:gd name="T58" fmla="*/ 51 w 75"/>
              <a:gd name="T59" fmla="*/ 23 h 144"/>
              <a:gd name="T60" fmla="*/ 57 w 75"/>
              <a:gd name="T61" fmla="*/ 12 h 144"/>
              <a:gd name="T62" fmla="*/ 63 w 75"/>
              <a:gd name="T63" fmla="*/ 6 h 144"/>
              <a:gd name="T64" fmla="*/ 63 w 75"/>
              <a:gd name="T65" fmla="*/ 0 h 144"/>
              <a:gd name="T66" fmla="*/ 69 w 75"/>
              <a:gd name="T67" fmla="*/ 0 h 144"/>
              <a:gd name="T68" fmla="*/ 69 w 75"/>
              <a:gd name="T69" fmla="*/ 6 h 144"/>
              <a:gd name="T70" fmla="*/ 69 w 75"/>
              <a:gd name="T71" fmla="*/ 12 h 144"/>
              <a:gd name="T72" fmla="*/ 75 w 75"/>
              <a:gd name="T73" fmla="*/ 18 h 144"/>
              <a:gd name="T74" fmla="*/ 75 w 75"/>
              <a:gd name="T75" fmla="*/ 1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" h="144">
                <a:moveTo>
                  <a:pt x="75" y="18"/>
                </a:moveTo>
                <a:lnTo>
                  <a:pt x="75" y="29"/>
                </a:lnTo>
                <a:lnTo>
                  <a:pt x="75" y="41"/>
                </a:lnTo>
                <a:lnTo>
                  <a:pt x="75" y="52"/>
                </a:lnTo>
                <a:lnTo>
                  <a:pt x="75" y="70"/>
                </a:lnTo>
                <a:lnTo>
                  <a:pt x="69" y="81"/>
                </a:lnTo>
                <a:lnTo>
                  <a:pt x="63" y="98"/>
                </a:lnTo>
                <a:lnTo>
                  <a:pt x="57" y="110"/>
                </a:lnTo>
                <a:lnTo>
                  <a:pt x="46" y="121"/>
                </a:lnTo>
                <a:lnTo>
                  <a:pt x="40" y="133"/>
                </a:lnTo>
                <a:lnTo>
                  <a:pt x="34" y="139"/>
                </a:lnTo>
                <a:lnTo>
                  <a:pt x="28" y="139"/>
                </a:lnTo>
                <a:lnTo>
                  <a:pt x="23" y="144"/>
                </a:lnTo>
                <a:lnTo>
                  <a:pt x="23" y="139"/>
                </a:lnTo>
                <a:lnTo>
                  <a:pt x="17" y="139"/>
                </a:lnTo>
                <a:lnTo>
                  <a:pt x="11" y="133"/>
                </a:lnTo>
                <a:lnTo>
                  <a:pt x="5" y="127"/>
                </a:lnTo>
                <a:lnTo>
                  <a:pt x="0" y="116"/>
                </a:lnTo>
                <a:lnTo>
                  <a:pt x="0" y="110"/>
                </a:lnTo>
                <a:lnTo>
                  <a:pt x="0" y="104"/>
                </a:lnTo>
                <a:lnTo>
                  <a:pt x="0" y="104"/>
                </a:lnTo>
                <a:lnTo>
                  <a:pt x="0" y="98"/>
                </a:lnTo>
                <a:lnTo>
                  <a:pt x="5" y="93"/>
                </a:lnTo>
                <a:lnTo>
                  <a:pt x="5" y="87"/>
                </a:lnTo>
                <a:lnTo>
                  <a:pt x="11" y="81"/>
                </a:lnTo>
                <a:lnTo>
                  <a:pt x="23" y="75"/>
                </a:lnTo>
                <a:lnTo>
                  <a:pt x="28" y="64"/>
                </a:lnTo>
                <a:lnTo>
                  <a:pt x="40" y="52"/>
                </a:lnTo>
                <a:lnTo>
                  <a:pt x="46" y="35"/>
                </a:lnTo>
                <a:lnTo>
                  <a:pt x="51" y="23"/>
                </a:lnTo>
                <a:lnTo>
                  <a:pt x="57" y="12"/>
                </a:lnTo>
                <a:lnTo>
                  <a:pt x="63" y="6"/>
                </a:lnTo>
                <a:lnTo>
                  <a:pt x="63" y="0"/>
                </a:lnTo>
                <a:lnTo>
                  <a:pt x="69" y="0"/>
                </a:lnTo>
                <a:lnTo>
                  <a:pt x="69" y="6"/>
                </a:lnTo>
                <a:lnTo>
                  <a:pt x="69" y="12"/>
                </a:lnTo>
                <a:lnTo>
                  <a:pt x="75" y="18"/>
                </a:lnTo>
                <a:lnTo>
                  <a:pt x="75" y="18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8" name="Freeform 16"/>
          <p:cNvSpPr/>
          <p:nvPr/>
        </p:nvSpPr>
        <p:spPr bwMode="auto">
          <a:xfrm>
            <a:off x="2297100" y="3103279"/>
            <a:ext cx="119426" cy="140178"/>
          </a:xfrm>
          <a:custGeom>
            <a:avLst/>
            <a:gdLst>
              <a:gd name="T0" fmla="*/ 52 w 69"/>
              <a:gd name="T1" fmla="*/ 23 h 81"/>
              <a:gd name="T2" fmla="*/ 58 w 69"/>
              <a:gd name="T3" fmla="*/ 29 h 81"/>
              <a:gd name="T4" fmla="*/ 63 w 69"/>
              <a:gd name="T5" fmla="*/ 40 h 81"/>
              <a:gd name="T6" fmla="*/ 63 w 69"/>
              <a:gd name="T7" fmla="*/ 52 h 81"/>
              <a:gd name="T8" fmla="*/ 69 w 69"/>
              <a:gd name="T9" fmla="*/ 58 h 81"/>
              <a:gd name="T10" fmla="*/ 69 w 69"/>
              <a:gd name="T11" fmla="*/ 69 h 81"/>
              <a:gd name="T12" fmla="*/ 63 w 69"/>
              <a:gd name="T13" fmla="*/ 75 h 81"/>
              <a:gd name="T14" fmla="*/ 63 w 69"/>
              <a:gd name="T15" fmla="*/ 75 h 81"/>
              <a:gd name="T16" fmla="*/ 58 w 69"/>
              <a:gd name="T17" fmla="*/ 81 h 81"/>
              <a:gd name="T18" fmla="*/ 46 w 69"/>
              <a:gd name="T19" fmla="*/ 75 h 81"/>
              <a:gd name="T20" fmla="*/ 40 w 69"/>
              <a:gd name="T21" fmla="*/ 69 h 81"/>
              <a:gd name="T22" fmla="*/ 29 w 69"/>
              <a:gd name="T23" fmla="*/ 58 h 81"/>
              <a:gd name="T24" fmla="*/ 17 w 69"/>
              <a:gd name="T25" fmla="*/ 40 h 81"/>
              <a:gd name="T26" fmla="*/ 6 w 69"/>
              <a:gd name="T27" fmla="*/ 23 h 81"/>
              <a:gd name="T28" fmla="*/ 0 w 69"/>
              <a:gd name="T29" fmla="*/ 11 h 81"/>
              <a:gd name="T30" fmla="*/ 0 w 69"/>
              <a:gd name="T31" fmla="*/ 6 h 81"/>
              <a:gd name="T32" fmla="*/ 0 w 69"/>
              <a:gd name="T33" fmla="*/ 0 h 81"/>
              <a:gd name="T34" fmla="*/ 0 w 69"/>
              <a:gd name="T35" fmla="*/ 0 h 81"/>
              <a:gd name="T36" fmla="*/ 6 w 69"/>
              <a:gd name="T37" fmla="*/ 0 h 81"/>
              <a:gd name="T38" fmla="*/ 11 w 69"/>
              <a:gd name="T39" fmla="*/ 0 h 81"/>
              <a:gd name="T40" fmla="*/ 23 w 69"/>
              <a:gd name="T41" fmla="*/ 0 h 81"/>
              <a:gd name="T42" fmla="*/ 29 w 69"/>
              <a:gd name="T43" fmla="*/ 6 h 81"/>
              <a:gd name="T44" fmla="*/ 35 w 69"/>
              <a:gd name="T45" fmla="*/ 11 h 81"/>
              <a:gd name="T46" fmla="*/ 46 w 69"/>
              <a:gd name="T47" fmla="*/ 17 h 81"/>
              <a:gd name="T48" fmla="*/ 52 w 69"/>
              <a:gd name="T49" fmla="*/ 23 h 81"/>
              <a:gd name="T50" fmla="*/ 52 w 69"/>
              <a:gd name="T51" fmla="*/ 2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9" h="81">
                <a:moveTo>
                  <a:pt x="52" y="23"/>
                </a:moveTo>
                <a:lnTo>
                  <a:pt x="58" y="29"/>
                </a:lnTo>
                <a:lnTo>
                  <a:pt x="63" y="40"/>
                </a:lnTo>
                <a:lnTo>
                  <a:pt x="63" y="52"/>
                </a:lnTo>
                <a:lnTo>
                  <a:pt x="69" y="58"/>
                </a:lnTo>
                <a:lnTo>
                  <a:pt x="69" y="69"/>
                </a:lnTo>
                <a:lnTo>
                  <a:pt x="63" y="75"/>
                </a:lnTo>
                <a:lnTo>
                  <a:pt x="63" y="75"/>
                </a:lnTo>
                <a:lnTo>
                  <a:pt x="58" y="81"/>
                </a:lnTo>
                <a:lnTo>
                  <a:pt x="46" y="75"/>
                </a:lnTo>
                <a:lnTo>
                  <a:pt x="40" y="69"/>
                </a:lnTo>
                <a:lnTo>
                  <a:pt x="29" y="58"/>
                </a:lnTo>
                <a:lnTo>
                  <a:pt x="17" y="40"/>
                </a:lnTo>
                <a:lnTo>
                  <a:pt x="6" y="23"/>
                </a:lnTo>
                <a:lnTo>
                  <a:pt x="0" y="11"/>
                </a:lnTo>
                <a:lnTo>
                  <a:pt x="0" y="6"/>
                </a:lnTo>
                <a:lnTo>
                  <a:pt x="0" y="0"/>
                </a:lnTo>
                <a:lnTo>
                  <a:pt x="0" y="0"/>
                </a:lnTo>
                <a:lnTo>
                  <a:pt x="6" y="0"/>
                </a:lnTo>
                <a:lnTo>
                  <a:pt x="11" y="0"/>
                </a:lnTo>
                <a:lnTo>
                  <a:pt x="23" y="0"/>
                </a:lnTo>
                <a:lnTo>
                  <a:pt x="29" y="6"/>
                </a:lnTo>
                <a:lnTo>
                  <a:pt x="35" y="11"/>
                </a:lnTo>
                <a:lnTo>
                  <a:pt x="46" y="17"/>
                </a:lnTo>
                <a:lnTo>
                  <a:pt x="52" y="23"/>
                </a:lnTo>
                <a:lnTo>
                  <a:pt x="52" y="23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59" name="Freeform 17"/>
          <p:cNvSpPr/>
          <p:nvPr/>
        </p:nvSpPr>
        <p:spPr bwMode="auto">
          <a:xfrm>
            <a:off x="2516914" y="3073860"/>
            <a:ext cx="138465" cy="148830"/>
          </a:xfrm>
          <a:custGeom>
            <a:avLst/>
            <a:gdLst>
              <a:gd name="T0" fmla="*/ 75 w 80"/>
              <a:gd name="T1" fmla="*/ 40 h 86"/>
              <a:gd name="T2" fmla="*/ 80 w 80"/>
              <a:gd name="T3" fmla="*/ 51 h 86"/>
              <a:gd name="T4" fmla="*/ 80 w 80"/>
              <a:gd name="T5" fmla="*/ 63 h 86"/>
              <a:gd name="T6" fmla="*/ 80 w 80"/>
              <a:gd name="T7" fmla="*/ 75 h 86"/>
              <a:gd name="T8" fmla="*/ 80 w 80"/>
              <a:gd name="T9" fmla="*/ 80 h 86"/>
              <a:gd name="T10" fmla="*/ 75 w 80"/>
              <a:gd name="T11" fmla="*/ 86 h 86"/>
              <a:gd name="T12" fmla="*/ 69 w 80"/>
              <a:gd name="T13" fmla="*/ 86 h 86"/>
              <a:gd name="T14" fmla="*/ 57 w 80"/>
              <a:gd name="T15" fmla="*/ 86 h 86"/>
              <a:gd name="T16" fmla="*/ 52 w 80"/>
              <a:gd name="T17" fmla="*/ 75 h 86"/>
              <a:gd name="T18" fmla="*/ 40 w 80"/>
              <a:gd name="T19" fmla="*/ 63 h 86"/>
              <a:gd name="T20" fmla="*/ 29 w 80"/>
              <a:gd name="T21" fmla="*/ 46 h 86"/>
              <a:gd name="T22" fmla="*/ 23 w 80"/>
              <a:gd name="T23" fmla="*/ 34 h 86"/>
              <a:gd name="T24" fmla="*/ 17 w 80"/>
              <a:gd name="T25" fmla="*/ 28 h 86"/>
              <a:gd name="T26" fmla="*/ 6 w 80"/>
              <a:gd name="T27" fmla="*/ 17 h 86"/>
              <a:gd name="T28" fmla="*/ 0 w 80"/>
              <a:gd name="T29" fmla="*/ 5 h 86"/>
              <a:gd name="T30" fmla="*/ 0 w 80"/>
              <a:gd name="T31" fmla="*/ 5 h 86"/>
              <a:gd name="T32" fmla="*/ 11 w 80"/>
              <a:gd name="T33" fmla="*/ 0 h 86"/>
              <a:gd name="T34" fmla="*/ 23 w 80"/>
              <a:gd name="T35" fmla="*/ 5 h 86"/>
              <a:gd name="T36" fmla="*/ 34 w 80"/>
              <a:gd name="T37" fmla="*/ 11 h 86"/>
              <a:gd name="T38" fmla="*/ 57 w 80"/>
              <a:gd name="T39" fmla="*/ 17 h 86"/>
              <a:gd name="T40" fmla="*/ 63 w 80"/>
              <a:gd name="T41" fmla="*/ 23 h 86"/>
              <a:gd name="T42" fmla="*/ 69 w 80"/>
              <a:gd name="T43" fmla="*/ 23 h 86"/>
              <a:gd name="T44" fmla="*/ 75 w 80"/>
              <a:gd name="T45" fmla="*/ 28 h 86"/>
              <a:gd name="T46" fmla="*/ 75 w 80"/>
              <a:gd name="T47" fmla="*/ 40 h 86"/>
              <a:gd name="T48" fmla="*/ 75 w 80"/>
              <a:gd name="T49" fmla="*/ 4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0" h="86">
                <a:moveTo>
                  <a:pt x="75" y="40"/>
                </a:moveTo>
                <a:lnTo>
                  <a:pt x="80" y="51"/>
                </a:lnTo>
                <a:lnTo>
                  <a:pt x="80" y="63"/>
                </a:lnTo>
                <a:lnTo>
                  <a:pt x="80" y="75"/>
                </a:lnTo>
                <a:lnTo>
                  <a:pt x="80" y="80"/>
                </a:lnTo>
                <a:lnTo>
                  <a:pt x="75" y="86"/>
                </a:lnTo>
                <a:lnTo>
                  <a:pt x="69" y="86"/>
                </a:lnTo>
                <a:lnTo>
                  <a:pt x="57" y="86"/>
                </a:lnTo>
                <a:lnTo>
                  <a:pt x="52" y="75"/>
                </a:lnTo>
                <a:lnTo>
                  <a:pt x="40" y="63"/>
                </a:lnTo>
                <a:lnTo>
                  <a:pt x="29" y="46"/>
                </a:lnTo>
                <a:lnTo>
                  <a:pt x="23" y="34"/>
                </a:lnTo>
                <a:lnTo>
                  <a:pt x="17" y="28"/>
                </a:lnTo>
                <a:lnTo>
                  <a:pt x="6" y="17"/>
                </a:lnTo>
                <a:lnTo>
                  <a:pt x="0" y="5"/>
                </a:lnTo>
                <a:lnTo>
                  <a:pt x="0" y="5"/>
                </a:lnTo>
                <a:lnTo>
                  <a:pt x="11" y="0"/>
                </a:lnTo>
                <a:lnTo>
                  <a:pt x="23" y="5"/>
                </a:lnTo>
                <a:lnTo>
                  <a:pt x="34" y="11"/>
                </a:lnTo>
                <a:lnTo>
                  <a:pt x="57" y="17"/>
                </a:lnTo>
                <a:lnTo>
                  <a:pt x="63" y="23"/>
                </a:lnTo>
                <a:lnTo>
                  <a:pt x="69" y="23"/>
                </a:lnTo>
                <a:lnTo>
                  <a:pt x="75" y="28"/>
                </a:lnTo>
                <a:lnTo>
                  <a:pt x="75" y="40"/>
                </a:lnTo>
                <a:lnTo>
                  <a:pt x="75" y="40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0" name="Freeform 18"/>
          <p:cNvSpPr/>
          <p:nvPr/>
        </p:nvSpPr>
        <p:spPr bwMode="auto">
          <a:xfrm>
            <a:off x="2776535" y="3092896"/>
            <a:ext cx="209428" cy="199018"/>
          </a:xfrm>
          <a:custGeom>
            <a:avLst/>
            <a:gdLst>
              <a:gd name="T0" fmla="*/ 63 w 121"/>
              <a:gd name="T1" fmla="*/ 17 h 115"/>
              <a:gd name="T2" fmla="*/ 80 w 121"/>
              <a:gd name="T3" fmla="*/ 29 h 115"/>
              <a:gd name="T4" fmla="*/ 92 w 121"/>
              <a:gd name="T5" fmla="*/ 35 h 115"/>
              <a:gd name="T6" fmla="*/ 103 w 121"/>
              <a:gd name="T7" fmla="*/ 40 h 115"/>
              <a:gd name="T8" fmla="*/ 109 w 121"/>
              <a:gd name="T9" fmla="*/ 52 h 115"/>
              <a:gd name="T10" fmla="*/ 115 w 121"/>
              <a:gd name="T11" fmla="*/ 58 h 115"/>
              <a:gd name="T12" fmla="*/ 121 w 121"/>
              <a:gd name="T13" fmla="*/ 69 h 115"/>
              <a:gd name="T14" fmla="*/ 121 w 121"/>
              <a:gd name="T15" fmla="*/ 75 h 115"/>
              <a:gd name="T16" fmla="*/ 121 w 121"/>
              <a:gd name="T17" fmla="*/ 81 h 115"/>
              <a:gd name="T18" fmla="*/ 121 w 121"/>
              <a:gd name="T19" fmla="*/ 92 h 115"/>
              <a:gd name="T20" fmla="*/ 121 w 121"/>
              <a:gd name="T21" fmla="*/ 104 h 115"/>
              <a:gd name="T22" fmla="*/ 115 w 121"/>
              <a:gd name="T23" fmla="*/ 110 h 115"/>
              <a:gd name="T24" fmla="*/ 115 w 121"/>
              <a:gd name="T25" fmla="*/ 115 h 115"/>
              <a:gd name="T26" fmla="*/ 109 w 121"/>
              <a:gd name="T27" fmla="*/ 115 h 115"/>
              <a:gd name="T28" fmla="*/ 109 w 121"/>
              <a:gd name="T29" fmla="*/ 115 h 115"/>
              <a:gd name="T30" fmla="*/ 103 w 121"/>
              <a:gd name="T31" fmla="*/ 115 h 115"/>
              <a:gd name="T32" fmla="*/ 98 w 121"/>
              <a:gd name="T33" fmla="*/ 115 h 115"/>
              <a:gd name="T34" fmla="*/ 92 w 121"/>
              <a:gd name="T35" fmla="*/ 110 h 115"/>
              <a:gd name="T36" fmla="*/ 86 w 121"/>
              <a:gd name="T37" fmla="*/ 104 h 115"/>
              <a:gd name="T38" fmla="*/ 80 w 121"/>
              <a:gd name="T39" fmla="*/ 98 h 115"/>
              <a:gd name="T40" fmla="*/ 69 w 121"/>
              <a:gd name="T41" fmla="*/ 92 h 115"/>
              <a:gd name="T42" fmla="*/ 57 w 121"/>
              <a:gd name="T43" fmla="*/ 81 h 115"/>
              <a:gd name="T44" fmla="*/ 46 w 121"/>
              <a:gd name="T45" fmla="*/ 69 h 115"/>
              <a:gd name="T46" fmla="*/ 34 w 121"/>
              <a:gd name="T47" fmla="*/ 58 h 115"/>
              <a:gd name="T48" fmla="*/ 28 w 121"/>
              <a:gd name="T49" fmla="*/ 46 h 115"/>
              <a:gd name="T50" fmla="*/ 17 w 121"/>
              <a:gd name="T51" fmla="*/ 35 h 115"/>
              <a:gd name="T52" fmla="*/ 11 w 121"/>
              <a:gd name="T53" fmla="*/ 29 h 115"/>
              <a:gd name="T54" fmla="*/ 5 w 121"/>
              <a:gd name="T55" fmla="*/ 23 h 115"/>
              <a:gd name="T56" fmla="*/ 0 w 121"/>
              <a:gd name="T57" fmla="*/ 17 h 115"/>
              <a:gd name="T58" fmla="*/ 0 w 121"/>
              <a:gd name="T59" fmla="*/ 12 h 115"/>
              <a:gd name="T60" fmla="*/ 0 w 121"/>
              <a:gd name="T61" fmla="*/ 12 h 115"/>
              <a:gd name="T62" fmla="*/ 0 w 121"/>
              <a:gd name="T63" fmla="*/ 6 h 115"/>
              <a:gd name="T64" fmla="*/ 5 w 121"/>
              <a:gd name="T65" fmla="*/ 6 h 115"/>
              <a:gd name="T66" fmla="*/ 5 w 121"/>
              <a:gd name="T67" fmla="*/ 6 h 115"/>
              <a:gd name="T68" fmla="*/ 11 w 121"/>
              <a:gd name="T69" fmla="*/ 0 h 115"/>
              <a:gd name="T70" fmla="*/ 23 w 121"/>
              <a:gd name="T71" fmla="*/ 0 h 115"/>
              <a:gd name="T72" fmla="*/ 34 w 121"/>
              <a:gd name="T73" fmla="*/ 6 h 115"/>
              <a:gd name="T74" fmla="*/ 46 w 121"/>
              <a:gd name="T75" fmla="*/ 12 h 115"/>
              <a:gd name="T76" fmla="*/ 63 w 121"/>
              <a:gd name="T77" fmla="*/ 17 h 115"/>
              <a:gd name="T78" fmla="*/ 63 w 121"/>
              <a:gd name="T79" fmla="*/ 1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1" h="115">
                <a:moveTo>
                  <a:pt x="63" y="17"/>
                </a:moveTo>
                <a:lnTo>
                  <a:pt x="80" y="29"/>
                </a:lnTo>
                <a:lnTo>
                  <a:pt x="92" y="35"/>
                </a:lnTo>
                <a:lnTo>
                  <a:pt x="103" y="40"/>
                </a:lnTo>
                <a:lnTo>
                  <a:pt x="109" y="52"/>
                </a:lnTo>
                <a:lnTo>
                  <a:pt x="115" y="58"/>
                </a:lnTo>
                <a:lnTo>
                  <a:pt x="121" y="69"/>
                </a:lnTo>
                <a:lnTo>
                  <a:pt x="121" y="75"/>
                </a:lnTo>
                <a:lnTo>
                  <a:pt x="121" y="81"/>
                </a:lnTo>
                <a:lnTo>
                  <a:pt x="121" y="92"/>
                </a:lnTo>
                <a:lnTo>
                  <a:pt x="121" y="104"/>
                </a:lnTo>
                <a:lnTo>
                  <a:pt x="115" y="110"/>
                </a:lnTo>
                <a:lnTo>
                  <a:pt x="115" y="115"/>
                </a:lnTo>
                <a:lnTo>
                  <a:pt x="109" y="115"/>
                </a:lnTo>
                <a:lnTo>
                  <a:pt x="109" y="115"/>
                </a:lnTo>
                <a:lnTo>
                  <a:pt x="103" y="115"/>
                </a:lnTo>
                <a:lnTo>
                  <a:pt x="98" y="115"/>
                </a:lnTo>
                <a:lnTo>
                  <a:pt x="92" y="110"/>
                </a:lnTo>
                <a:lnTo>
                  <a:pt x="86" y="104"/>
                </a:lnTo>
                <a:lnTo>
                  <a:pt x="80" y="98"/>
                </a:lnTo>
                <a:lnTo>
                  <a:pt x="69" y="92"/>
                </a:lnTo>
                <a:lnTo>
                  <a:pt x="57" y="81"/>
                </a:lnTo>
                <a:lnTo>
                  <a:pt x="46" y="69"/>
                </a:lnTo>
                <a:lnTo>
                  <a:pt x="34" y="58"/>
                </a:lnTo>
                <a:lnTo>
                  <a:pt x="28" y="46"/>
                </a:lnTo>
                <a:lnTo>
                  <a:pt x="17" y="35"/>
                </a:lnTo>
                <a:lnTo>
                  <a:pt x="11" y="29"/>
                </a:lnTo>
                <a:lnTo>
                  <a:pt x="5" y="23"/>
                </a:lnTo>
                <a:lnTo>
                  <a:pt x="0" y="17"/>
                </a:lnTo>
                <a:lnTo>
                  <a:pt x="0" y="12"/>
                </a:lnTo>
                <a:lnTo>
                  <a:pt x="0" y="12"/>
                </a:lnTo>
                <a:lnTo>
                  <a:pt x="0" y="6"/>
                </a:lnTo>
                <a:lnTo>
                  <a:pt x="5" y="6"/>
                </a:lnTo>
                <a:lnTo>
                  <a:pt x="5" y="6"/>
                </a:lnTo>
                <a:lnTo>
                  <a:pt x="11" y="0"/>
                </a:lnTo>
                <a:lnTo>
                  <a:pt x="23" y="0"/>
                </a:lnTo>
                <a:lnTo>
                  <a:pt x="34" y="6"/>
                </a:lnTo>
                <a:lnTo>
                  <a:pt x="46" y="12"/>
                </a:lnTo>
                <a:lnTo>
                  <a:pt x="63" y="17"/>
                </a:lnTo>
                <a:lnTo>
                  <a:pt x="63" y="17"/>
                </a:lnTo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61" name="任意多边形: 形状 143"/>
          <p:cNvSpPr/>
          <p:nvPr/>
        </p:nvSpPr>
        <p:spPr bwMode="auto">
          <a:xfrm>
            <a:off x="1968247" y="2638164"/>
            <a:ext cx="389433" cy="395894"/>
          </a:xfrm>
          <a:custGeom>
            <a:avLst/>
            <a:gdLst>
              <a:gd name="connsiteX0" fmla="*/ 415887 w 519176"/>
              <a:gd name="connsiteY0" fmla="*/ 0 h 527859"/>
              <a:gd name="connsiteX1" fmla="*/ 424571 w 519176"/>
              <a:gd name="connsiteY1" fmla="*/ 8684 h 527859"/>
              <a:gd name="connsiteX2" fmla="*/ 452260 w 519176"/>
              <a:gd name="connsiteY2" fmla="*/ 22528 h 527859"/>
              <a:gd name="connsiteX3" fmla="*/ 477642 w 519176"/>
              <a:gd name="connsiteY3" fmla="*/ 34066 h 527859"/>
              <a:gd name="connsiteX4" fmla="*/ 491487 w 519176"/>
              <a:gd name="connsiteY4" fmla="*/ 47910 h 527859"/>
              <a:gd name="connsiteX5" fmla="*/ 505332 w 519176"/>
              <a:gd name="connsiteY5" fmla="*/ 61755 h 527859"/>
              <a:gd name="connsiteX6" fmla="*/ 519176 w 519176"/>
              <a:gd name="connsiteY6" fmla="*/ 75600 h 527859"/>
              <a:gd name="connsiteX7" fmla="*/ 519176 w 519176"/>
              <a:gd name="connsiteY7" fmla="*/ 87137 h 527859"/>
              <a:gd name="connsiteX8" fmla="*/ 519176 w 519176"/>
              <a:gd name="connsiteY8" fmla="*/ 100982 h 527859"/>
              <a:gd name="connsiteX9" fmla="*/ 505332 w 519176"/>
              <a:gd name="connsiteY9" fmla="*/ 114826 h 527859"/>
              <a:gd name="connsiteX10" fmla="*/ 491487 w 519176"/>
              <a:gd name="connsiteY10" fmla="*/ 128671 h 527859"/>
              <a:gd name="connsiteX11" fmla="*/ 477642 w 519176"/>
              <a:gd name="connsiteY11" fmla="*/ 140208 h 527859"/>
              <a:gd name="connsiteX12" fmla="*/ 452260 w 519176"/>
              <a:gd name="connsiteY12" fmla="*/ 167898 h 527859"/>
              <a:gd name="connsiteX13" fmla="*/ 438416 w 519176"/>
              <a:gd name="connsiteY13" fmla="*/ 193279 h 527859"/>
              <a:gd name="connsiteX14" fmla="*/ 410726 w 519176"/>
              <a:gd name="connsiteY14" fmla="*/ 234813 h 527859"/>
              <a:gd name="connsiteX15" fmla="*/ 385344 w 519176"/>
              <a:gd name="connsiteY15" fmla="*/ 274040 h 527859"/>
              <a:gd name="connsiteX16" fmla="*/ 346118 w 519176"/>
              <a:gd name="connsiteY16" fmla="*/ 313267 h 527859"/>
              <a:gd name="connsiteX17" fmla="*/ 318428 w 519176"/>
              <a:gd name="connsiteY17" fmla="*/ 354801 h 527859"/>
              <a:gd name="connsiteX18" fmla="*/ 279202 w 519176"/>
              <a:gd name="connsiteY18" fmla="*/ 394027 h 527859"/>
              <a:gd name="connsiteX19" fmla="*/ 226130 w 519176"/>
              <a:gd name="connsiteY19" fmla="*/ 419409 h 527859"/>
              <a:gd name="connsiteX20" fmla="*/ 173059 w 519176"/>
              <a:gd name="connsiteY20" fmla="*/ 460943 h 527859"/>
              <a:gd name="connsiteX21" fmla="*/ 119988 w 519176"/>
              <a:gd name="connsiteY21" fmla="*/ 486325 h 527859"/>
              <a:gd name="connsiteX22" fmla="*/ 92298 w 519176"/>
              <a:gd name="connsiteY22" fmla="*/ 500170 h 527859"/>
              <a:gd name="connsiteX23" fmla="*/ 66916 w 519176"/>
              <a:gd name="connsiteY23" fmla="*/ 500170 h 527859"/>
              <a:gd name="connsiteX24" fmla="*/ 53072 w 519176"/>
              <a:gd name="connsiteY24" fmla="*/ 514014 h 527859"/>
              <a:gd name="connsiteX25" fmla="*/ 39227 w 519176"/>
              <a:gd name="connsiteY25" fmla="*/ 514014 h 527859"/>
              <a:gd name="connsiteX26" fmla="*/ 25382 w 519176"/>
              <a:gd name="connsiteY26" fmla="*/ 527859 h 527859"/>
              <a:gd name="connsiteX27" fmla="*/ 13845 w 519176"/>
              <a:gd name="connsiteY27" fmla="*/ 527859 h 527859"/>
              <a:gd name="connsiteX28" fmla="*/ 0 w 519176"/>
              <a:gd name="connsiteY28" fmla="*/ 527859 h 527859"/>
              <a:gd name="connsiteX29" fmla="*/ 13845 w 519176"/>
              <a:gd name="connsiteY29" fmla="*/ 514014 h 527859"/>
              <a:gd name="connsiteX30" fmla="*/ 25382 w 519176"/>
              <a:gd name="connsiteY30" fmla="*/ 500170 h 527859"/>
              <a:gd name="connsiteX31" fmla="*/ 53072 w 519176"/>
              <a:gd name="connsiteY31" fmla="*/ 474788 h 527859"/>
              <a:gd name="connsiteX32" fmla="*/ 92298 w 519176"/>
              <a:gd name="connsiteY32" fmla="*/ 447098 h 527859"/>
              <a:gd name="connsiteX33" fmla="*/ 131525 w 519176"/>
              <a:gd name="connsiteY33" fmla="*/ 407872 h 527859"/>
              <a:gd name="connsiteX34" fmla="*/ 173059 w 519176"/>
              <a:gd name="connsiteY34" fmla="*/ 380183 h 527859"/>
              <a:gd name="connsiteX35" fmla="*/ 212286 w 519176"/>
              <a:gd name="connsiteY35" fmla="*/ 340956 h 527859"/>
              <a:gd name="connsiteX36" fmla="*/ 251512 w 519176"/>
              <a:gd name="connsiteY36" fmla="*/ 301729 h 527859"/>
              <a:gd name="connsiteX37" fmla="*/ 279202 w 519176"/>
              <a:gd name="connsiteY37" fmla="*/ 274040 h 527859"/>
              <a:gd name="connsiteX38" fmla="*/ 304583 w 519176"/>
              <a:gd name="connsiteY38" fmla="*/ 234813 h 527859"/>
              <a:gd name="connsiteX39" fmla="*/ 332273 w 519176"/>
              <a:gd name="connsiteY39" fmla="*/ 207124 h 527859"/>
              <a:gd name="connsiteX40" fmla="*/ 346118 w 519176"/>
              <a:gd name="connsiteY40" fmla="*/ 167898 h 527859"/>
              <a:gd name="connsiteX41" fmla="*/ 357655 w 519176"/>
              <a:gd name="connsiteY41" fmla="*/ 140208 h 527859"/>
              <a:gd name="connsiteX42" fmla="*/ 371500 w 519176"/>
              <a:gd name="connsiteY42" fmla="*/ 114826 h 527859"/>
              <a:gd name="connsiteX43" fmla="*/ 385344 w 519176"/>
              <a:gd name="connsiteY43" fmla="*/ 100982 h 527859"/>
              <a:gd name="connsiteX44" fmla="*/ 385344 w 519176"/>
              <a:gd name="connsiteY44" fmla="*/ 87137 h 527859"/>
              <a:gd name="connsiteX45" fmla="*/ 371500 w 519176"/>
              <a:gd name="connsiteY45" fmla="*/ 87137 h 527859"/>
              <a:gd name="connsiteX46" fmla="*/ 360607 w 519176"/>
              <a:gd name="connsiteY46" fmla="*/ 87137 h 527859"/>
              <a:gd name="connsiteX47" fmla="*/ 372692 w 519176"/>
              <a:gd name="connsiteY47" fmla="*/ 79080 h 527859"/>
              <a:gd name="connsiteX48" fmla="*/ 396505 w 519176"/>
              <a:gd name="connsiteY48" fmla="*/ 36218 h 527859"/>
              <a:gd name="connsiteX49" fmla="*/ 410792 w 519176"/>
              <a:gd name="connsiteY49" fmla="*/ 7643 h 527859"/>
              <a:gd name="connsiteX50" fmla="*/ 415887 w 519176"/>
              <a:gd name="connsiteY50" fmla="*/ 0 h 527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19176" h="527859">
                <a:moveTo>
                  <a:pt x="415887" y="0"/>
                </a:moveTo>
                <a:lnTo>
                  <a:pt x="424571" y="8684"/>
                </a:lnTo>
                <a:lnTo>
                  <a:pt x="452260" y="22528"/>
                </a:lnTo>
                <a:lnTo>
                  <a:pt x="477642" y="34066"/>
                </a:lnTo>
                <a:lnTo>
                  <a:pt x="491487" y="47910"/>
                </a:lnTo>
                <a:lnTo>
                  <a:pt x="505332" y="61755"/>
                </a:lnTo>
                <a:lnTo>
                  <a:pt x="519176" y="75600"/>
                </a:lnTo>
                <a:lnTo>
                  <a:pt x="519176" y="87137"/>
                </a:lnTo>
                <a:lnTo>
                  <a:pt x="519176" y="100982"/>
                </a:lnTo>
                <a:lnTo>
                  <a:pt x="505332" y="114826"/>
                </a:lnTo>
                <a:lnTo>
                  <a:pt x="491487" y="128671"/>
                </a:lnTo>
                <a:lnTo>
                  <a:pt x="477642" y="140208"/>
                </a:lnTo>
                <a:lnTo>
                  <a:pt x="452260" y="167898"/>
                </a:lnTo>
                <a:lnTo>
                  <a:pt x="438416" y="193279"/>
                </a:lnTo>
                <a:lnTo>
                  <a:pt x="410726" y="234813"/>
                </a:lnTo>
                <a:lnTo>
                  <a:pt x="385344" y="274040"/>
                </a:lnTo>
                <a:lnTo>
                  <a:pt x="346118" y="313267"/>
                </a:lnTo>
                <a:lnTo>
                  <a:pt x="318428" y="354801"/>
                </a:lnTo>
                <a:lnTo>
                  <a:pt x="279202" y="394027"/>
                </a:lnTo>
                <a:lnTo>
                  <a:pt x="226130" y="419409"/>
                </a:lnTo>
                <a:lnTo>
                  <a:pt x="173059" y="460943"/>
                </a:lnTo>
                <a:lnTo>
                  <a:pt x="119988" y="486325"/>
                </a:lnTo>
                <a:lnTo>
                  <a:pt x="92298" y="500170"/>
                </a:lnTo>
                <a:lnTo>
                  <a:pt x="66916" y="500170"/>
                </a:lnTo>
                <a:lnTo>
                  <a:pt x="53072" y="514014"/>
                </a:lnTo>
                <a:lnTo>
                  <a:pt x="39227" y="514014"/>
                </a:lnTo>
                <a:lnTo>
                  <a:pt x="25382" y="527859"/>
                </a:lnTo>
                <a:lnTo>
                  <a:pt x="13845" y="527859"/>
                </a:lnTo>
                <a:lnTo>
                  <a:pt x="0" y="527859"/>
                </a:lnTo>
                <a:lnTo>
                  <a:pt x="13845" y="514014"/>
                </a:lnTo>
                <a:lnTo>
                  <a:pt x="25382" y="500170"/>
                </a:lnTo>
                <a:lnTo>
                  <a:pt x="53072" y="474788"/>
                </a:lnTo>
                <a:lnTo>
                  <a:pt x="92298" y="447098"/>
                </a:lnTo>
                <a:lnTo>
                  <a:pt x="131525" y="407872"/>
                </a:lnTo>
                <a:lnTo>
                  <a:pt x="173059" y="380183"/>
                </a:lnTo>
                <a:lnTo>
                  <a:pt x="212286" y="340956"/>
                </a:lnTo>
                <a:lnTo>
                  <a:pt x="251512" y="301729"/>
                </a:lnTo>
                <a:lnTo>
                  <a:pt x="279202" y="274040"/>
                </a:lnTo>
                <a:lnTo>
                  <a:pt x="304583" y="234813"/>
                </a:lnTo>
                <a:lnTo>
                  <a:pt x="332273" y="207124"/>
                </a:lnTo>
                <a:lnTo>
                  <a:pt x="346118" y="167898"/>
                </a:lnTo>
                <a:lnTo>
                  <a:pt x="357655" y="140208"/>
                </a:lnTo>
                <a:lnTo>
                  <a:pt x="371500" y="114826"/>
                </a:lnTo>
                <a:lnTo>
                  <a:pt x="385344" y="100982"/>
                </a:lnTo>
                <a:lnTo>
                  <a:pt x="385344" y="87137"/>
                </a:lnTo>
                <a:lnTo>
                  <a:pt x="371500" y="87137"/>
                </a:lnTo>
                <a:lnTo>
                  <a:pt x="360607" y="87137"/>
                </a:lnTo>
                <a:lnTo>
                  <a:pt x="372692" y="79080"/>
                </a:lnTo>
                <a:cubicBezTo>
                  <a:pt x="395213" y="64066"/>
                  <a:pt x="387820" y="53587"/>
                  <a:pt x="396505" y="36218"/>
                </a:cubicBezTo>
                <a:cubicBezTo>
                  <a:pt x="414966" y="-703"/>
                  <a:pt x="398825" y="43546"/>
                  <a:pt x="410792" y="7643"/>
                </a:cubicBezTo>
                <a:lnTo>
                  <a:pt x="415887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 dirty="0"/>
          </a:p>
        </p:txBody>
      </p:sp>
      <p:sp>
        <p:nvSpPr>
          <p:cNvPr id="62" name="任意多边形: 形状 141"/>
          <p:cNvSpPr/>
          <p:nvPr/>
        </p:nvSpPr>
        <p:spPr bwMode="auto">
          <a:xfrm>
            <a:off x="2037481" y="2634292"/>
            <a:ext cx="242723" cy="100374"/>
          </a:xfrm>
          <a:custGeom>
            <a:avLst/>
            <a:gdLst>
              <a:gd name="connsiteX0" fmla="*/ 306891 w 323589"/>
              <a:gd name="connsiteY0" fmla="*/ 0 h 133832"/>
              <a:gd name="connsiteX1" fmla="*/ 318428 w 323589"/>
              <a:gd name="connsiteY1" fmla="*/ 0 h 133832"/>
              <a:gd name="connsiteX2" fmla="*/ 323589 w 323589"/>
              <a:gd name="connsiteY2" fmla="*/ 5161 h 133832"/>
              <a:gd name="connsiteX3" fmla="*/ 318494 w 323589"/>
              <a:gd name="connsiteY3" fmla="*/ 12804 h 133832"/>
              <a:gd name="connsiteX4" fmla="*/ 304207 w 323589"/>
              <a:gd name="connsiteY4" fmla="*/ 41379 h 133832"/>
              <a:gd name="connsiteX5" fmla="*/ 280394 w 323589"/>
              <a:gd name="connsiteY5" fmla="*/ 84241 h 133832"/>
              <a:gd name="connsiteX6" fmla="*/ 268309 w 323589"/>
              <a:gd name="connsiteY6" fmla="*/ 92298 h 133832"/>
              <a:gd name="connsiteX7" fmla="*/ 253820 w 323589"/>
              <a:gd name="connsiteY7" fmla="*/ 92298 h 133832"/>
              <a:gd name="connsiteX8" fmla="*/ 239975 w 323589"/>
              <a:gd name="connsiteY8" fmla="*/ 106143 h 133832"/>
              <a:gd name="connsiteX9" fmla="*/ 200748 w 323589"/>
              <a:gd name="connsiteY9" fmla="*/ 106143 h 133832"/>
              <a:gd name="connsiteX10" fmla="*/ 159214 w 323589"/>
              <a:gd name="connsiteY10" fmla="*/ 119987 h 133832"/>
              <a:gd name="connsiteX11" fmla="*/ 133832 w 323589"/>
              <a:gd name="connsiteY11" fmla="*/ 133832 h 133832"/>
              <a:gd name="connsiteX12" fmla="*/ 119988 w 323589"/>
              <a:gd name="connsiteY12" fmla="*/ 133832 h 133832"/>
              <a:gd name="connsiteX13" fmla="*/ 106143 w 323589"/>
              <a:gd name="connsiteY13" fmla="*/ 133832 h 133832"/>
              <a:gd name="connsiteX14" fmla="*/ 92298 w 323589"/>
              <a:gd name="connsiteY14" fmla="*/ 133832 h 133832"/>
              <a:gd name="connsiteX15" fmla="*/ 66916 w 323589"/>
              <a:gd name="connsiteY15" fmla="*/ 119987 h 133832"/>
              <a:gd name="connsiteX16" fmla="*/ 39227 w 323589"/>
              <a:gd name="connsiteY16" fmla="*/ 106143 h 133832"/>
              <a:gd name="connsiteX17" fmla="*/ 0 w 323589"/>
              <a:gd name="connsiteY17" fmla="*/ 92298 h 133832"/>
              <a:gd name="connsiteX18" fmla="*/ 92298 w 323589"/>
              <a:gd name="connsiteY18" fmla="*/ 80761 h 133832"/>
              <a:gd name="connsiteX19" fmla="*/ 173059 w 323589"/>
              <a:gd name="connsiteY19" fmla="*/ 53071 h 133832"/>
              <a:gd name="connsiteX20" fmla="*/ 212285 w 323589"/>
              <a:gd name="connsiteY20" fmla="*/ 39227 h 133832"/>
              <a:gd name="connsiteX21" fmla="*/ 239975 w 323589"/>
              <a:gd name="connsiteY21" fmla="*/ 39227 h 133832"/>
              <a:gd name="connsiteX22" fmla="*/ 253820 w 323589"/>
              <a:gd name="connsiteY22" fmla="*/ 27689 h 133832"/>
              <a:gd name="connsiteX23" fmla="*/ 265357 w 323589"/>
              <a:gd name="connsiteY23" fmla="*/ 27689 h 133832"/>
              <a:gd name="connsiteX24" fmla="*/ 293046 w 323589"/>
              <a:gd name="connsiteY24" fmla="*/ 13845 h 133832"/>
              <a:gd name="connsiteX25" fmla="*/ 306891 w 323589"/>
              <a:gd name="connsiteY25" fmla="*/ 0 h 133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23589" h="133832">
                <a:moveTo>
                  <a:pt x="306891" y="0"/>
                </a:moveTo>
                <a:lnTo>
                  <a:pt x="318428" y="0"/>
                </a:lnTo>
                <a:lnTo>
                  <a:pt x="323589" y="5161"/>
                </a:lnTo>
                <a:lnTo>
                  <a:pt x="318494" y="12804"/>
                </a:lnTo>
                <a:cubicBezTo>
                  <a:pt x="306527" y="48707"/>
                  <a:pt x="322668" y="4458"/>
                  <a:pt x="304207" y="41379"/>
                </a:cubicBezTo>
                <a:cubicBezTo>
                  <a:pt x="295522" y="58748"/>
                  <a:pt x="302915" y="69227"/>
                  <a:pt x="280394" y="84241"/>
                </a:cubicBezTo>
                <a:lnTo>
                  <a:pt x="268309" y="92298"/>
                </a:lnTo>
                <a:lnTo>
                  <a:pt x="253820" y="92298"/>
                </a:lnTo>
                <a:lnTo>
                  <a:pt x="239975" y="106143"/>
                </a:lnTo>
                <a:lnTo>
                  <a:pt x="200748" y="106143"/>
                </a:lnTo>
                <a:lnTo>
                  <a:pt x="159214" y="119987"/>
                </a:lnTo>
                <a:lnTo>
                  <a:pt x="133832" y="133832"/>
                </a:lnTo>
                <a:lnTo>
                  <a:pt x="119988" y="133832"/>
                </a:lnTo>
                <a:lnTo>
                  <a:pt x="106143" y="133832"/>
                </a:lnTo>
                <a:lnTo>
                  <a:pt x="92298" y="133832"/>
                </a:lnTo>
                <a:lnTo>
                  <a:pt x="66916" y="119987"/>
                </a:lnTo>
                <a:lnTo>
                  <a:pt x="39227" y="106143"/>
                </a:lnTo>
                <a:lnTo>
                  <a:pt x="0" y="92298"/>
                </a:lnTo>
                <a:lnTo>
                  <a:pt x="92298" y="80761"/>
                </a:lnTo>
                <a:lnTo>
                  <a:pt x="173059" y="53071"/>
                </a:lnTo>
                <a:lnTo>
                  <a:pt x="212285" y="39227"/>
                </a:lnTo>
                <a:lnTo>
                  <a:pt x="239975" y="39227"/>
                </a:lnTo>
                <a:lnTo>
                  <a:pt x="253820" y="27689"/>
                </a:lnTo>
                <a:lnTo>
                  <a:pt x="265357" y="27689"/>
                </a:lnTo>
                <a:lnTo>
                  <a:pt x="293046" y="13845"/>
                </a:lnTo>
                <a:lnTo>
                  <a:pt x="306891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63" name="任意多边形: 形状 140"/>
          <p:cNvSpPr/>
          <p:nvPr/>
        </p:nvSpPr>
        <p:spPr bwMode="auto">
          <a:xfrm>
            <a:off x="2488739" y="2413450"/>
            <a:ext cx="240583" cy="209402"/>
          </a:xfrm>
          <a:custGeom>
            <a:avLst/>
            <a:gdLst>
              <a:gd name="connsiteX0" fmla="*/ 186903 w 320735"/>
              <a:gd name="connsiteY0" fmla="*/ 0 h 279202"/>
              <a:gd name="connsiteX1" fmla="*/ 200748 w 320735"/>
              <a:gd name="connsiteY1" fmla="*/ 0 h 279202"/>
              <a:gd name="connsiteX2" fmla="*/ 214593 w 320735"/>
              <a:gd name="connsiteY2" fmla="*/ 0 h 279202"/>
              <a:gd name="connsiteX3" fmla="*/ 253819 w 320735"/>
              <a:gd name="connsiteY3" fmla="*/ 13845 h 279202"/>
              <a:gd name="connsiteX4" fmla="*/ 293046 w 320735"/>
              <a:gd name="connsiteY4" fmla="*/ 39227 h 279202"/>
              <a:gd name="connsiteX5" fmla="*/ 306891 w 320735"/>
              <a:gd name="connsiteY5" fmla="*/ 66916 h 279202"/>
              <a:gd name="connsiteX6" fmla="*/ 320735 w 320735"/>
              <a:gd name="connsiteY6" fmla="*/ 80761 h 279202"/>
              <a:gd name="connsiteX7" fmla="*/ 320735 w 320735"/>
              <a:gd name="connsiteY7" fmla="*/ 94606 h 279202"/>
              <a:gd name="connsiteX8" fmla="*/ 306891 w 320735"/>
              <a:gd name="connsiteY8" fmla="*/ 106143 h 279202"/>
              <a:gd name="connsiteX9" fmla="*/ 281509 w 320735"/>
              <a:gd name="connsiteY9" fmla="*/ 119988 h 279202"/>
              <a:gd name="connsiteX10" fmla="*/ 267664 w 320735"/>
              <a:gd name="connsiteY10" fmla="*/ 119988 h 279202"/>
              <a:gd name="connsiteX11" fmla="*/ 253819 w 320735"/>
              <a:gd name="connsiteY11" fmla="*/ 133832 h 279202"/>
              <a:gd name="connsiteX12" fmla="*/ 226130 w 320735"/>
              <a:gd name="connsiteY12" fmla="*/ 147677 h 279202"/>
              <a:gd name="connsiteX13" fmla="*/ 200748 w 320735"/>
              <a:gd name="connsiteY13" fmla="*/ 159214 h 279202"/>
              <a:gd name="connsiteX14" fmla="*/ 161522 w 320735"/>
              <a:gd name="connsiteY14" fmla="*/ 186904 h 279202"/>
              <a:gd name="connsiteX15" fmla="*/ 119987 w 320735"/>
              <a:gd name="connsiteY15" fmla="*/ 212286 h 279202"/>
              <a:gd name="connsiteX16" fmla="*/ 66916 w 320735"/>
              <a:gd name="connsiteY16" fmla="*/ 253820 h 279202"/>
              <a:gd name="connsiteX17" fmla="*/ 13845 w 320735"/>
              <a:gd name="connsiteY17" fmla="*/ 279202 h 279202"/>
              <a:gd name="connsiteX18" fmla="*/ 0 w 320735"/>
              <a:gd name="connsiteY18" fmla="*/ 265357 h 279202"/>
              <a:gd name="connsiteX19" fmla="*/ 27690 w 320735"/>
              <a:gd name="connsiteY19" fmla="*/ 226131 h 279202"/>
              <a:gd name="connsiteX20" fmla="*/ 66916 w 320735"/>
              <a:gd name="connsiteY20" fmla="*/ 200749 h 279202"/>
              <a:gd name="connsiteX21" fmla="*/ 94606 w 320735"/>
              <a:gd name="connsiteY21" fmla="*/ 159214 h 279202"/>
              <a:gd name="connsiteX22" fmla="*/ 119987 w 320735"/>
              <a:gd name="connsiteY22" fmla="*/ 133832 h 279202"/>
              <a:gd name="connsiteX23" fmla="*/ 133832 w 320735"/>
              <a:gd name="connsiteY23" fmla="*/ 119988 h 279202"/>
              <a:gd name="connsiteX24" fmla="*/ 147677 w 320735"/>
              <a:gd name="connsiteY24" fmla="*/ 106143 h 279202"/>
              <a:gd name="connsiteX25" fmla="*/ 147677 w 320735"/>
              <a:gd name="connsiteY25" fmla="*/ 94606 h 279202"/>
              <a:gd name="connsiteX26" fmla="*/ 147677 w 320735"/>
              <a:gd name="connsiteY26" fmla="*/ 80761 h 279202"/>
              <a:gd name="connsiteX27" fmla="*/ 133832 w 320735"/>
              <a:gd name="connsiteY27" fmla="*/ 80761 h 279202"/>
              <a:gd name="connsiteX28" fmla="*/ 119987 w 320735"/>
              <a:gd name="connsiteY28" fmla="*/ 94606 h 279202"/>
              <a:gd name="connsiteX29" fmla="*/ 111155 w 320735"/>
              <a:gd name="connsiteY29" fmla="*/ 94606 h 279202"/>
              <a:gd name="connsiteX30" fmla="*/ 119825 w 320735"/>
              <a:gd name="connsiteY30" fmla="*/ 81921 h 279202"/>
              <a:gd name="connsiteX31" fmla="*/ 124959 w 320735"/>
              <a:gd name="connsiteY31" fmla="*/ 66738 h 279202"/>
              <a:gd name="connsiteX32" fmla="*/ 134484 w 320735"/>
              <a:gd name="connsiteY32" fmla="*/ 52450 h 279202"/>
              <a:gd name="connsiteX33" fmla="*/ 144009 w 320735"/>
              <a:gd name="connsiteY33" fmla="*/ 38163 h 279202"/>
              <a:gd name="connsiteX34" fmla="*/ 153534 w 320735"/>
              <a:gd name="connsiteY34" fmla="*/ 23875 h 279202"/>
              <a:gd name="connsiteX35" fmla="*/ 157619 w 320735"/>
              <a:gd name="connsiteY35" fmla="*/ 17748 h 279202"/>
              <a:gd name="connsiteX36" fmla="*/ 161522 w 320735"/>
              <a:gd name="connsiteY36" fmla="*/ 13845 h 279202"/>
              <a:gd name="connsiteX37" fmla="*/ 173059 w 320735"/>
              <a:gd name="connsiteY37" fmla="*/ 13845 h 279202"/>
              <a:gd name="connsiteX38" fmla="*/ 186903 w 320735"/>
              <a:gd name="connsiteY38" fmla="*/ 0 h 279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20735" h="279202">
                <a:moveTo>
                  <a:pt x="186903" y="0"/>
                </a:moveTo>
                <a:lnTo>
                  <a:pt x="200748" y="0"/>
                </a:lnTo>
                <a:lnTo>
                  <a:pt x="214593" y="0"/>
                </a:lnTo>
                <a:lnTo>
                  <a:pt x="253819" y="13845"/>
                </a:lnTo>
                <a:lnTo>
                  <a:pt x="293046" y="39227"/>
                </a:lnTo>
                <a:lnTo>
                  <a:pt x="306891" y="66916"/>
                </a:lnTo>
                <a:lnTo>
                  <a:pt x="320735" y="80761"/>
                </a:lnTo>
                <a:lnTo>
                  <a:pt x="320735" y="94606"/>
                </a:lnTo>
                <a:lnTo>
                  <a:pt x="306891" y="106143"/>
                </a:lnTo>
                <a:lnTo>
                  <a:pt x="281509" y="119988"/>
                </a:lnTo>
                <a:lnTo>
                  <a:pt x="267664" y="119988"/>
                </a:lnTo>
                <a:lnTo>
                  <a:pt x="253819" y="133832"/>
                </a:lnTo>
                <a:lnTo>
                  <a:pt x="226130" y="147677"/>
                </a:lnTo>
                <a:lnTo>
                  <a:pt x="200748" y="159214"/>
                </a:lnTo>
                <a:lnTo>
                  <a:pt x="161522" y="186904"/>
                </a:lnTo>
                <a:lnTo>
                  <a:pt x="119987" y="212286"/>
                </a:lnTo>
                <a:lnTo>
                  <a:pt x="66916" y="253820"/>
                </a:lnTo>
                <a:lnTo>
                  <a:pt x="13845" y="279202"/>
                </a:lnTo>
                <a:lnTo>
                  <a:pt x="0" y="265357"/>
                </a:lnTo>
                <a:lnTo>
                  <a:pt x="27690" y="226131"/>
                </a:lnTo>
                <a:lnTo>
                  <a:pt x="66916" y="200749"/>
                </a:lnTo>
                <a:lnTo>
                  <a:pt x="94606" y="159214"/>
                </a:lnTo>
                <a:lnTo>
                  <a:pt x="119987" y="133832"/>
                </a:lnTo>
                <a:lnTo>
                  <a:pt x="133832" y="119988"/>
                </a:lnTo>
                <a:lnTo>
                  <a:pt x="147677" y="106143"/>
                </a:lnTo>
                <a:lnTo>
                  <a:pt x="147677" y="94606"/>
                </a:lnTo>
                <a:lnTo>
                  <a:pt x="147677" y="80761"/>
                </a:lnTo>
                <a:lnTo>
                  <a:pt x="133832" y="80761"/>
                </a:lnTo>
                <a:lnTo>
                  <a:pt x="119987" y="94606"/>
                </a:lnTo>
                <a:lnTo>
                  <a:pt x="111155" y="94606"/>
                </a:lnTo>
                <a:lnTo>
                  <a:pt x="119825" y="81921"/>
                </a:lnTo>
                <a:cubicBezTo>
                  <a:pt x="121759" y="77384"/>
                  <a:pt x="123023" y="72548"/>
                  <a:pt x="124959" y="66738"/>
                </a:cubicBezTo>
                <a:lnTo>
                  <a:pt x="134484" y="52450"/>
                </a:lnTo>
                <a:lnTo>
                  <a:pt x="144009" y="38163"/>
                </a:lnTo>
                <a:lnTo>
                  <a:pt x="153534" y="23875"/>
                </a:lnTo>
                <a:lnTo>
                  <a:pt x="157619" y="17748"/>
                </a:lnTo>
                <a:lnTo>
                  <a:pt x="161522" y="13845"/>
                </a:lnTo>
                <a:lnTo>
                  <a:pt x="173059" y="13845"/>
                </a:lnTo>
                <a:lnTo>
                  <a:pt x="186903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 dirty="0"/>
          </a:p>
        </p:txBody>
      </p:sp>
      <p:sp>
        <p:nvSpPr>
          <p:cNvPr id="64" name="任意多边形: 形状 138"/>
          <p:cNvSpPr/>
          <p:nvPr/>
        </p:nvSpPr>
        <p:spPr bwMode="auto">
          <a:xfrm>
            <a:off x="2572737" y="2343661"/>
            <a:ext cx="921" cy="1516"/>
          </a:xfrm>
          <a:custGeom>
            <a:avLst/>
            <a:gdLst>
              <a:gd name="connsiteX0" fmla="*/ 1228 w 1228"/>
              <a:gd name="connsiteY0" fmla="*/ 0 h 2021"/>
              <a:gd name="connsiteX1" fmla="*/ 0 w 1228"/>
              <a:gd name="connsiteY1" fmla="*/ 2021 h 2021"/>
              <a:gd name="connsiteX2" fmla="*/ 92 w 1228"/>
              <a:gd name="connsiteY2" fmla="*/ 1769 h 2021"/>
              <a:gd name="connsiteX3" fmla="*/ 1228 w 1228"/>
              <a:gd name="connsiteY3" fmla="*/ 0 h 2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8" h="2021">
                <a:moveTo>
                  <a:pt x="1228" y="0"/>
                </a:moveTo>
                <a:lnTo>
                  <a:pt x="0" y="2021"/>
                </a:lnTo>
                <a:lnTo>
                  <a:pt x="92" y="1769"/>
                </a:lnTo>
                <a:cubicBezTo>
                  <a:pt x="679" y="792"/>
                  <a:pt x="1181" y="30"/>
                  <a:pt x="1228" y="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65" name="任意多边形: 形状 137"/>
          <p:cNvSpPr/>
          <p:nvPr/>
        </p:nvSpPr>
        <p:spPr bwMode="auto">
          <a:xfrm>
            <a:off x="2236294" y="2426354"/>
            <a:ext cx="367466" cy="106100"/>
          </a:xfrm>
          <a:custGeom>
            <a:avLst/>
            <a:gdLst>
              <a:gd name="connsiteX0" fmla="*/ 489891 w 489891"/>
              <a:gd name="connsiteY0" fmla="*/ 0 h 141466"/>
              <a:gd name="connsiteX1" fmla="*/ 485806 w 489891"/>
              <a:gd name="connsiteY1" fmla="*/ 6127 h 141466"/>
              <a:gd name="connsiteX2" fmla="*/ 476281 w 489891"/>
              <a:gd name="connsiteY2" fmla="*/ 20415 h 141466"/>
              <a:gd name="connsiteX3" fmla="*/ 466756 w 489891"/>
              <a:gd name="connsiteY3" fmla="*/ 34702 h 141466"/>
              <a:gd name="connsiteX4" fmla="*/ 457231 w 489891"/>
              <a:gd name="connsiteY4" fmla="*/ 48990 h 141466"/>
              <a:gd name="connsiteX5" fmla="*/ 452097 w 489891"/>
              <a:gd name="connsiteY5" fmla="*/ 64173 h 141466"/>
              <a:gd name="connsiteX6" fmla="*/ 443427 w 489891"/>
              <a:gd name="connsiteY6" fmla="*/ 76858 h 141466"/>
              <a:gd name="connsiteX7" fmla="*/ 426878 w 489891"/>
              <a:gd name="connsiteY7" fmla="*/ 76858 h 141466"/>
              <a:gd name="connsiteX8" fmla="*/ 399188 w 489891"/>
              <a:gd name="connsiteY8" fmla="*/ 76858 h 141466"/>
              <a:gd name="connsiteX9" fmla="*/ 373806 w 489891"/>
              <a:gd name="connsiteY9" fmla="*/ 88395 h 141466"/>
              <a:gd name="connsiteX10" fmla="*/ 332272 w 489891"/>
              <a:gd name="connsiteY10" fmla="*/ 88395 h 141466"/>
              <a:gd name="connsiteX11" fmla="*/ 293046 w 489891"/>
              <a:gd name="connsiteY11" fmla="*/ 102240 h 141466"/>
              <a:gd name="connsiteX12" fmla="*/ 253819 w 489891"/>
              <a:gd name="connsiteY12" fmla="*/ 102240 h 141466"/>
              <a:gd name="connsiteX13" fmla="*/ 214593 w 489891"/>
              <a:gd name="connsiteY13" fmla="*/ 116084 h 141466"/>
              <a:gd name="connsiteX14" fmla="*/ 186903 w 489891"/>
              <a:gd name="connsiteY14" fmla="*/ 129929 h 141466"/>
              <a:gd name="connsiteX15" fmla="*/ 161521 w 489891"/>
              <a:gd name="connsiteY15" fmla="*/ 129929 h 141466"/>
              <a:gd name="connsiteX16" fmla="*/ 133832 w 489891"/>
              <a:gd name="connsiteY16" fmla="*/ 129929 h 141466"/>
              <a:gd name="connsiteX17" fmla="*/ 119987 w 489891"/>
              <a:gd name="connsiteY17" fmla="*/ 141466 h 141466"/>
              <a:gd name="connsiteX18" fmla="*/ 106143 w 489891"/>
              <a:gd name="connsiteY18" fmla="*/ 141466 h 141466"/>
              <a:gd name="connsiteX19" fmla="*/ 94606 w 489891"/>
              <a:gd name="connsiteY19" fmla="*/ 141466 h 141466"/>
              <a:gd name="connsiteX20" fmla="*/ 80761 w 489891"/>
              <a:gd name="connsiteY20" fmla="*/ 141466 h 141466"/>
              <a:gd name="connsiteX21" fmla="*/ 53071 w 489891"/>
              <a:gd name="connsiteY21" fmla="*/ 129929 h 141466"/>
              <a:gd name="connsiteX22" fmla="*/ 27690 w 489891"/>
              <a:gd name="connsiteY22" fmla="*/ 102240 h 141466"/>
              <a:gd name="connsiteX23" fmla="*/ 0 w 489891"/>
              <a:gd name="connsiteY23" fmla="*/ 76858 h 141466"/>
              <a:gd name="connsiteX24" fmla="*/ 106143 w 489891"/>
              <a:gd name="connsiteY24" fmla="*/ 63013 h 141466"/>
              <a:gd name="connsiteX25" fmla="*/ 161521 w 489891"/>
              <a:gd name="connsiteY25" fmla="*/ 63013 h 141466"/>
              <a:gd name="connsiteX26" fmla="*/ 214593 w 489891"/>
              <a:gd name="connsiteY26" fmla="*/ 49168 h 141466"/>
              <a:gd name="connsiteX27" fmla="*/ 253819 w 489891"/>
              <a:gd name="connsiteY27" fmla="*/ 49168 h 141466"/>
              <a:gd name="connsiteX28" fmla="*/ 293046 w 489891"/>
              <a:gd name="connsiteY28" fmla="*/ 49168 h 141466"/>
              <a:gd name="connsiteX29" fmla="*/ 320735 w 489891"/>
              <a:gd name="connsiteY29" fmla="*/ 35323 h 141466"/>
              <a:gd name="connsiteX30" fmla="*/ 359962 w 489891"/>
              <a:gd name="connsiteY30" fmla="*/ 35323 h 141466"/>
              <a:gd name="connsiteX31" fmla="*/ 413033 w 489891"/>
              <a:gd name="connsiteY31" fmla="*/ 21479 h 141466"/>
              <a:gd name="connsiteX32" fmla="*/ 452259 w 489891"/>
              <a:gd name="connsiteY32" fmla="*/ 9941 h 141466"/>
              <a:gd name="connsiteX33" fmla="*/ 466104 w 489891"/>
              <a:gd name="connsiteY33" fmla="*/ 9941 h 141466"/>
              <a:gd name="connsiteX34" fmla="*/ 479949 w 489891"/>
              <a:gd name="connsiteY34" fmla="*/ 9941 h 141466"/>
              <a:gd name="connsiteX35" fmla="*/ 489891 w 489891"/>
              <a:gd name="connsiteY35" fmla="*/ 0 h 14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89891" h="141466">
                <a:moveTo>
                  <a:pt x="489891" y="0"/>
                </a:moveTo>
                <a:lnTo>
                  <a:pt x="485806" y="6127"/>
                </a:lnTo>
                <a:lnTo>
                  <a:pt x="476281" y="20415"/>
                </a:lnTo>
                <a:lnTo>
                  <a:pt x="466756" y="34702"/>
                </a:lnTo>
                <a:lnTo>
                  <a:pt x="457231" y="48990"/>
                </a:lnTo>
                <a:cubicBezTo>
                  <a:pt x="455295" y="54800"/>
                  <a:pt x="454031" y="59636"/>
                  <a:pt x="452097" y="64173"/>
                </a:cubicBezTo>
                <a:lnTo>
                  <a:pt x="443427" y="76858"/>
                </a:lnTo>
                <a:lnTo>
                  <a:pt x="426878" y="76858"/>
                </a:lnTo>
                <a:lnTo>
                  <a:pt x="399188" y="76858"/>
                </a:lnTo>
                <a:lnTo>
                  <a:pt x="373806" y="88395"/>
                </a:lnTo>
                <a:lnTo>
                  <a:pt x="332272" y="88395"/>
                </a:lnTo>
                <a:lnTo>
                  <a:pt x="293046" y="102240"/>
                </a:lnTo>
                <a:lnTo>
                  <a:pt x="253819" y="102240"/>
                </a:lnTo>
                <a:lnTo>
                  <a:pt x="214593" y="116084"/>
                </a:lnTo>
                <a:lnTo>
                  <a:pt x="186903" y="129929"/>
                </a:lnTo>
                <a:lnTo>
                  <a:pt x="161521" y="129929"/>
                </a:lnTo>
                <a:lnTo>
                  <a:pt x="133832" y="129929"/>
                </a:lnTo>
                <a:lnTo>
                  <a:pt x="119987" y="141466"/>
                </a:lnTo>
                <a:lnTo>
                  <a:pt x="106143" y="141466"/>
                </a:lnTo>
                <a:lnTo>
                  <a:pt x="94606" y="141466"/>
                </a:lnTo>
                <a:lnTo>
                  <a:pt x="80761" y="141466"/>
                </a:lnTo>
                <a:lnTo>
                  <a:pt x="53071" y="129929"/>
                </a:lnTo>
                <a:lnTo>
                  <a:pt x="27690" y="102240"/>
                </a:lnTo>
                <a:lnTo>
                  <a:pt x="0" y="76858"/>
                </a:lnTo>
                <a:lnTo>
                  <a:pt x="106143" y="63013"/>
                </a:lnTo>
                <a:lnTo>
                  <a:pt x="161521" y="63013"/>
                </a:lnTo>
                <a:lnTo>
                  <a:pt x="214593" y="49168"/>
                </a:lnTo>
                <a:lnTo>
                  <a:pt x="253819" y="49168"/>
                </a:lnTo>
                <a:lnTo>
                  <a:pt x="293046" y="49168"/>
                </a:lnTo>
                <a:lnTo>
                  <a:pt x="320735" y="35323"/>
                </a:lnTo>
                <a:lnTo>
                  <a:pt x="359962" y="35323"/>
                </a:lnTo>
                <a:lnTo>
                  <a:pt x="413033" y="21479"/>
                </a:lnTo>
                <a:lnTo>
                  <a:pt x="452259" y="9941"/>
                </a:lnTo>
                <a:lnTo>
                  <a:pt x="466104" y="9941"/>
                </a:lnTo>
                <a:lnTo>
                  <a:pt x="479949" y="9941"/>
                </a:lnTo>
                <a:lnTo>
                  <a:pt x="489891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 dirty="0"/>
          </a:p>
        </p:txBody>
      </p:sp>
      <p:sp>
        <p:nvSpPr>
          <p:cNvPr id="66" name="任意多边形: 形状 149"/>
          <p:cNvSpPr/>
          <p:nvPr/>
        </p:nvSpPr>
        <p:spPr bwMode="auto">
          <a:xfrm>
            <a:off x="2399030" y="2854076"/>
            <a:ext cx="73460" cy="66072"/>
          </a:xfrm>
          <a:custGeom>
            <a:avLst/>
            <a:gdLst>
              <a:gd name="connsiteX0" fmla="*/ 0 w 97934"/>
              <a:gd name="connsiteY0" fmla="*/ 0 h 88096"/>
              <a:gd name="connsiteX1" fmla="*/ 11537 w 97934"/>
              <a:gd name="connsiteY1" fmla="*/ 0 h 88096"/>
              <a:gd name="connsiteX2" fmla="*/ 25382 w 97934"/>
              <a:gd name="connsiteY2" fmla="*/ 0 h 88096"/>
              <a:gd name="connsiteX3" fmla="*/ 53071 w 97934"/>
              <a:gd name="connsiteY3" fmla="*/ 0 h 88096"/>
              <a:gd name="connsiteX4" fmla="*/ 78453 w 97934"/>
              <a:gd name="connsiteY4" fmla="*/ 13844 h 88096"/>
              <a:gd name="connsiteX5" fmla="*/ 92298 w 97934"/>
              <a:gd name="connsiteY5" fmla="*/ 13844 h 88096"/>
              <a:gd name="connsiteX6" fmla="*/ 97594 w 97934"/>
              <a:gd name="connsiteY6" fmla="*/ 13844 h 88096"/>
              <a:gd name="connsiteX7" fmla="*/ 97934 w 97934"/>
              <a:gd name="connsiteY7" fmla="*/ 20221 h 88096"/>
              <a:gd name="connsiteX8" fmla="*/ 91584 w 97934"/>
              <a:gd name="connsiteY8" fmla="*/ 45621 h 88096"/>
              <a:gd name="connsiteX9" fmla="*/ 85234 w 97934"/>
              <a:gd name="connsiteY9" fmla="*/ 64671 h 88096"/>
              <a:gd name="connsiteX10" fmla="*/ 78884 w 97934"/>
              <a:gd name="connsiteY10" fmla="*/ 74196 h 88096"/>
              <a:gd name="connsiteX11" fmla="*/ 74251 w 97934"/>
              <a:gd name="connsiteY11" fmla="*/ 88096 h 88096"/>
              <a:gd name="connsiteX12" fmla="*/ 64608 w 97934"/>
              <a:gd name="connsiteY12" fmla="*/ 78453 h 88096"/>
              <a:gd name="connsiteX13" fmla="*/ 53071 w 97934"/>
              <a:gd name="connsiteY13" fmla="*/ 66916 h 88096"/>
              <a:gd name="connsiteX14" fmla="*/ 25382 w 97934"/>
              <a:gd name="connsiteY14" fmla="*/ 53071 h 88096"/>
              <a:gd name="connsiteX15" fmla="*/ 11537 w 97934"/>
              <a:gd name="connsiteY15" fmla="*/ 25381 h 88096"/>
              <a:gd name="connsiteX16" fmla="*/ 0 w 97934"/>
              <a:gd name="connsiteY16" fmla="*/ 25381 h 88096"/>
              <a:gd name="connsiteX17" fmla="*/ 0 w 97934"/>
              <a:gd name="connsiteY17" fmla="*/ 13844 h 88096"/>
              <a:gd name="connsiteX18" fmla="*/ 0 w 97934"/>
              <a:gd name="connsiteY18" fmla="*/ 0 h 8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97934" h="88096">
                <a:moveTo>
                  <a:pt x="0" y="0"/>
                </a:moveTo>
                <a:lnTo>
                  <a:pt x="11537" y="0"/>
                </a:lnTo>
                <a:lnTo>
                  <a:pt x="25382" y="0"/>
                </a:lnTo>
                <a:lnTo>
                  <a:pt x="53071" y="0"/>
                </a:lnTo>
                <a:lnTo>
                  <a:pt x="78453" y="13844"/>
                </a:lnTo>
                <a:lnTo>
                  <a:pt x="92298" y="13844"/>
                </a:lnTo>
                <a:lnTo>
                  <a:pt x="97594" y="13844"/>
                </a:lnTo>
                <a:lnTo>
                  <a:pt x="97934" y="20221"/>
                </a:lnTo>
                <a:cubicBezTo>
                  <a:pt x="94103" y="39378"/>
                  <a:pt x="96466" y="30976"/>
                  <a:pt x="91584" y="45621"/>
                </a:cubicBezTo>
                <a:cubicBezTo>
                  <a:pt x="89467" y="51971"/>
                  <a:pt x="87952" y="58554"/>
                  <a:pt x="85234" y="64671"/>
                </a:cubicBezTo>
                <a:cubicBezTo>
                  <a:pt x="83684" y="68158"/>
                  <a:pt x="81001" y="71021"/>
                  <a:pt x="78884" y="74196"/>
                </a:cubicBezTo>
                <a:lnTo>
                  <a:pt x="74251" y="88096"/>
                </a:lnTo>
                <a:lnTo>
                  <a:pt x="64608" y="78453"/>
                </a:lnTo>
                <a:lnTo>
                  <a:pt x="53071" y="66916"/>
                </a:lnTo>
                <a:lnTo>
                  <a:pt x="25382" y="53071"/>
                </a:lnTo>
                <a:lnTo>
                  <a:pt x="11537" y="25381"/>
                </a:lnTo>
                <a:lnTo>
                  <a:pt x="0" y="25381"/>
                </a:lnTo>
                <a:lnTo>
                  <a:pt x="0" y="1384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67" name="任意多边形: 形状 148"/>
          <p:cNvSpPr/>
          <p:nvPr/>
        </p:nvSpPr>
        <p:spPr bwMode="auto">
          <a:xfrm>
            <a:off x="2418070" y="2594488"/>
            <a:ext cx="129810" cy="358232"/>
          </a:xfrm>
          <a:custGeom>
            <a:avLst/>
            <a:gdLst>
              <a:gd name="connsiteX0" fmla="*/ 0 w 173058"/>
              <a:gd name="connsiteY0" fmla="*/ 0 h 477642"/>
              <a:gd name="connsiteX1" fmla="*/ 13845 w 173058"/>
              <a:gd name="connsiteY1" fmla="*/ 0 h 477642"/>
              <a:gd name="connsiteX2" fmla="*/ 27689 w 173058"/>
              <a:gd name="connsiteY2" fmla="*/ 0 h 477642"/>
              <a:gd name="connsiteX3" fmla="*/ 39226 w 173058"/>
              <a:gd name="connsiteY3" fmla="*/ 0 h 477642"/>
              <a:gd name="connsiteX4" fmla="*/ 53071 w 173058"/>
              <a:gd name="connsiteY4" fmla="*/ 0 h 477642"/>
              <a:gd name="connsiteX5" fmla="*/ 80760 w 173058"/>
              <a:gd name="connsiteY5" fmla="*/ 13845 h 477642"/>
              <a:gd name="connsiteX6" fmla="*/ 92298 w 173058"/>
              <a:gd name="connsiteY6" fmla="*/ 25382 h 477642"/>
              <a:gd name="connsiteX7" fmla="*/ 133832 w 173058"/>
              <a:gd name="connsiteY7" fmla="*/ 53071 h 477642"/>
              <a:gd name="connsiteX8" fmla="*/ 147676 w 173058"/>
              <a:gd name="connsiteY8" fmla="*/ 80761 h 477642"/>
              <a:gd name="connsiteX9" fmla="*/ 159213 w 173058"/>
              <a:gd name="connsiteY9" fmla="*/ 106143 h 477642"/>
              <a:gd name="connsiteX10" fmla="*/ 159213 w 173058"/>
              <a:gd name="connsiteY10" fmla="*/ 159214 h 477642"/>
              <a:gd name="connsiteX11" fmla="*/ 173058 w 173058"/>
              <a:gd name="connsiteY11" fmla="*/ 226130 h 477642"/>
              <a:gd name="connsiteX12" fmla="*/ 173058 w 173058"/>
              <a:gd name="connsiteY12" fmla="*/ 293046 h 477642"/>
              <a:gd name="connsiteX13" fmla="*/ 173058 w 173058"/>
              <a:gd name="connsiteY13" fmla="*/ 346118 h 477642"/>
              <a:gd name="connsiteX14" fmla="*/ 159213 w 173058"/>
              <a:gd name="connsiteY14" fmla="*/ 385344 h 477642"/>
              <a:gd name="connsiteX15" fmla="*/ 159213 w 173058"/>
              <a:gd name="connsiteY15" fmla="*/ 413034 h 477642"/>
              <a:gd name="connsiteX16" fmla="*/ 147676 w 173058"/>
              <a:gd name="connsiteY16" fmla="*/ 424571 h 477642"/>
              <a:gd name="connsiteX17" fmla="*/ 133832 w 173058"/>
              <a:gd name="connsiteY17" fmla="*/ 452260 h 477642"/>
              <a:gd name="connsiteX18" fmla="*/ 119987 w 173058"/>
              <a:gd name="connsiteY18" fmla="*/ 466105 h 477642"/>
              <a:gd name="connsiteX19" fmla="*/ 106142 w 173058"/>
              <a:gd name="connsiteY19" fmla="*/ 477642 h 477642"/>
              <a:gd name="connsiteX20" fmla="*/ 92298 w 173058"/>
              <a:gd name="connsiteY20" fmla="*/ 477642 h 477642"/>
              <a:gd name="connsiteX21" fmla="*/ 80760 w 173058"/>
              <a:gd name="connsiteY21" fmla="*/ 477642 h 477642"/>
              <a:gd name="connsiteX22" fmla="*/ 66916 w 173058"/>
              <a:gd name="connsiteY22" fmla="*/ 477642 h 477642"/>
              <a:gd name="connsiteX23" fmla="*/ 53071 w 173058"/>
              <a:gd name="connsiteY23" fmla="*/ 466105 h 477642"/>
              <a:gd name="connsiteX24" fmla="*/ 53071 w 173058"/>
              <a:gd name="connsiteY24" fmla="*/ 452260 h 477642"/>
              <a:gd name="connsiteX25" fmla="*/ 53071 w 173058"/>
              <a:gd name="connsiteY25" fmla="*/ 438416 h 477642"/>
              <a:gd name="connsiteX26" fmla="*/ 48869 w 173058"/>
              <a:gd name="connsiteY26" fmla="*/ 434214 h 477642"/>
              <a:gd name="connsiteX27" fmla="*/ 53502 w 173058"/>
              <a:gd name="connsiteY27" fmla="*/ 420314 h 477642"/>
              <a:gd name="connsiteX28" fmla="*/ 59852 w 173058"/>
              <a:gd name="connsiteY28" fmla="*/ 410789 h 477642"/>
              <a:gd name="connsiteX29" fmla="*/ 66202 w 173058"/>
              <a:gd name="connsiteY29" fmla="*/ 391739 h 477642"/>
              <a:gd name="connsiteX30" fmla="*/ 72552 w 173058"/>
              <a:gd name="connsiteY30" fmla="*/ 366339 h 477642"/>
              <a:gd name="connsiteX31" fmla="*/ 72212 w 173058"/>
              <a:gd name="connsiteY31" fmla="*/ 359962 h 477642"/>
              <a:gd name="connsiteX32" fmla="*/ 80760 w 173058"/>
              <a:gd name="connsiteY32" fmla="*/ 359962 h 477642"/>
              <a:gd name="connsiteX33" fmla="*/ 80760 w 173058"/>
              <a:gd name="connsiteY33" fmla="*/ 346118 h 477642"/>
              <a:gd name="connsiteX34" fmla="*/ 80760 w 173058"/>
              <a:gd name="connsiteY34" fmla="*/ 332273 h 477642"/>
              <a:gd name="connsiteX35" fmla="*/ 92298 w 173058"/>
              <a:gd name="connsiteY35" fmla="*/ 306891 h 477642"/>
              <a:gd name="connsiteX36" fmla="*/ 92298 w 173058"/>
              <a:gd name="connsiteY36" fmla="*/ 265357 h 477642"/>
              <a:gd name="connsiteX37" fmla="*/ 92298 w 173058"/>
              <a:gd name="connsiteY37" fmla="*/ 198441 h 477642"/>
              <a:gd name="connsiteX38" fmla="*/ 80760 w 173058"/>
              <a:gd name="connsiteY38" fmla="*/ 133832 h 477642"/>
              <a:gd name="connsiteX39" fmla="*/ 80760 w 173058"/>
              <a:gd name="connsiteY39" fmla="*/ 106143 h 477642"/>
              <a:gd name="connsiteX40" fmla="*/ 66916 w 173058"/>
              <a:gd name="connsiteY40" fmla="*/ 80761 h 477642"/>
              <a:gd name="connsiteX41" fmla="*/ 53071 w 173058"/>
              <a:gd name="connsiteY41" fmla="*/ 66916 h 477642"/>
              <a:gd name="connsiteX42" fmla="*/ 27689 w 173058"/>
              <a:gd name="connsiteY42" fmla="*/ 39227 h 477642"/>
              <a:gd name="connsiteX43" fmla="*/ 13845 w 173058"/>
              <a:gd name="connsiteY43" fmla="*/ 39227 h 477642"/>
              <a:gd name="connsiteX44" fmla="*/ 0 w 173058"/>
              <a:gd name="connsiteY44" fmla="*/ 25382 h 477642"/>
              <a:gd name="connsiteX45" fmla="*/ 0 w 173058"/>
              <a:gd name="connsiteY45" fmla="*/ 13845 h 477642"/>
              <a:gd name="connsiteX46" fmla="*/ 0 w 173058"/>
              <a:gd name="connsiteY46" fmla="*/ 0 h 477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73058" h="477642">
                <a:moveTo>
                  <a:pt x="0" y="0"/>
                </a:moveTo>
                <a:lnTo>
                  <a:pt x="13845" y="0"/>
                </a:lnTo>
                <a:lnTo>
                  <a:pt x="27689" y="0"/>
                </a:lnTo>
                <a:lnTo>
                  <a:pt x="39226" y="0"/>
                </a:lnTo>
                <a:lnTo>
                  <a:pt x="53071" y="0"/>
                </a:lnTo>
                <a:lnTo>
                  <a:pt x="80760" y="13845"/>
                </a:lnTo>
                <a:lnTo>
                  <a:pt x="92298" y="25382"/>
                </a:lnTo>
                <a:lnTo>
                  <a:pt x="133832" y="53071"/>
                </a:lnTo>
                <a:lnTo>
                  <a:pt x="147676" y="80761"/>
                </a:lnTo>
                <a:lnTo>
                  <a:pt x="159213" y="106143"/>
                </a:lnTo>
                <a:lnTo>
                  <a:pt x="159213" y="159214"/>
                </a:lnTo>
                <a:lnTo>
                  <a:pt x="173058" y="226130"/>
                </a:lnTo>
                <a:lnTo>
                  <a:pt x="173058" y="293046"/>
                </a:lnTo>
                <a:lnTo>
                  <a:pt x="173058" y="346118"/>
                </a:lnTo>
                <a:lnTo>
                  <a:pt x="159213" y="385344"/>
                </a:lnTo>
                <a:lnTo>
                  <a:pt x="159213" y="413034"/>
                </a:lnTo>
                <a:lnTo>
                  <a:pt x="147676" y="424571"/>
                </a:lnTo>
                <a:lnTo>
                  <a:pt x="133832" y="452260"/>
                </a:lnTo>
                <a:lnTo>
                  <a:pt x="119987" y="466105"/>
                </a:lnTo>
                <a:lnTo>
                  <a:pt x="106142" y="477642"/>
                </a:lnTo>
                <a:lnTo>
                  <a:pt x="92298" y="477642"/>
                </a:lnTo>
                <a:lnTo>
                  <a:pt x="80760" y="477642"/>
                </a:lnTo>
                <a:lnTo>
                  <a:pt x="66916" y="477642"/>
                </a:lnTo>
                <a:lnTo>
                  <a:pt x="53071" y="466105"/>
                </a:lnTo>
                <a:lnTo>
                  <a:pt x="53071" y="452260"/>
                </a:lnTo>
                <a:lnTo>
                  <a:pt x="53071" y="438416"/>
                </a:lnTo>
                <a:lnTo>
                  <a:pt x="48869" y="434214"/>
                </a:lnTo>
                <a:lnTo>
                  <a:pt x="53502" y="420314"/>
                </a:lnTo>
                <a:cubicBezTo>
                  <a:pt x="55619" y="417139"/>
                  <a:pt x="58302" y="414276"/>
                  <a:pt x="59852" y="410789"/>
                </a:cubicBezTo>
                <a:cubicBezTo>
                  <a:pt x="62570" y="404672"/>
                  <a:pt x="64085" y="398089"/>
                  <a:pt x="66202" y="391739"/>
                </a:cubicBezTo>
                <a:cubicBezTo>
                  <a:pt x="71084" y="377094"/>
                  <a:pt x="68721" y="385496"/>
                  <a:pt x="72552" y="366339"/>
                </a:cubicBezTo>
                <a:lnTo>
                  <a:pt x="72212" y="359962"/>
                </a:lnTo>
                <a:lnTo>
                  <a:pt x="80760" y="359962"/>
                </a:lnTo>
                <a:lnTo>
                  <a:pt x="80760" y="346118"/>
                </a:lnTo>
                <a:lnTo>
                  <a:pt x="80760" y="332273"/>
                </a:lnTo>
                <a:lnTo>
                  <a:pt x="92298" y="306891"/>
                </a:lnTo>
                <a:lnTo>
                  <a:pt x="92298" y="265357"/>
                </a:lnTo>
                <a:lnTo>
                  <a:pt x="92298" y="198441"/>
                </a:lnTo>
                <a:lnTo>
                  <a:pt x="80760" y="133832"/>
                </a:lnTo>
                <a:lnTo>
                  <a:pt x="80760" y="106143"/>
                </a:lnTo>
                <a:lnTo>
                  <a:pt x="66916" y="80761"/>
                </a:lnTo>
                <a:lnTo>
                  <a:pt x="53071" y="66916"/>
                </a:lnTo>
                <a:lnTo>
                  <a:pt x="27689" y="39227"/>
                </a:lnTo>
                <a:lnTo>
                  <a:pt x="13845" y="39227"/>
                </a:lnTo>
                <a:lnTo>
                  <a:pt x="0" y="25382"/>
                </a:lnTo>
                <a:lnTo>
                  <a:pt x="0" y="1384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prstDash val="solid"/>
            <a:round/>
          </a:ln>
        </p:spPr>
        <p:txBody>
          <a:bodyPr vert="horz" wrap="square" lIns="68580" tIns="34290" rIns="68580" bIns="3429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68" name="任意多边形: 形状 33831"/>
          <p:cNvSpPr/>
          <p:nvPr/>
        </p:nvSpPr>
        <p:spPr>
          <a:xfrm>
            <a:off x="2429622" y="2871623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  <a:gd name="connsiteX2" fmla="*/ 0 w 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9" name="TextBox 24"/>
          <p:cNvSpPr txBox="1"/>
          <p:nvPr/>
        </p:nvSpPr>
        <p:spPr>
          <a:xfrm>
            <a:off x="1691680" y="1059582"/>
            <a:ext cx="1782429" cy="6991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100" dirty="0" err="1">
                <a:latin typeface="汉语拼音" panose="020B0604020202020204" pitchFamily="34" charset="0"/>
                <a:ea typeface="华文细黑" panose="02010600040101010101" charset="-122"/>
                <a:cs typeface="汉语拼音" panose="020B0604020202020204" pitchFamily="34" charset="0"/>
              </a:rPr>
              <a:t>zhēng</a:t>
            </a:r>
            <a:endParaRPr lang="zh-CN" altLang="en-US" sz="4100" dirty="0">
              <a:latin typeface="汉语拼音" panose="020B0604020202020204" pitchFamily="34" charset="0"/>
              <a:ea typeface="华文细黑" panose="02010600040101010101" charset="-122"/>
              <a:cs typeface="汉语拼音" panose="020B0604020202020204" pitchFamily="34" charset="0"/>
            </a:endParaRPr>
          </a:p>
        </p:txBody>
      </p:sp>
      <p:sp>
        <p:nvSpPr>
          <p:cNvPr id="70" name="线形标注 2 69"/>
          <p:cNvSpPr/>
          <p:nvPr/>
        </p:nvSpPr>
        <p:spPr>
          <a:xfrm>
            <a:off x="3960227" y="1221600"/>
            <a:ext cx="2228328" cy="40504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97194"/>
              <a:gd name="adj6" fmla="val -56897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第四笔是“乛”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06213" y="1929665"/>
            <a:ext cx="3456385" cy="605936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巧记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：丞相洒水戴草帽</a:t>
            </a:r>
            <a:endParaRPr lang="en-US" altLang="zh-CN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852200" y="2517744"/>
            <a:ext cx="1633928" cy="605936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字源演变：</a:t>
            </a:r>
            <a:endParaRPr lang="en-US" altLang="zh-CN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83" name="图片 8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540" y="2895786"/>
            <a:ext cx="2379178" cy="950119"/>
          </a:xfrm>
          <a:prstGeom prst="rect">
            <a:avLst/>
          </a:prstGeom>
        </p:spPr>
      </p:pic>
      <p:pic>
        <p:nvPicPr>
          <p:cNvPr id="76" name="Picture 2">
            <a:extLst>
              <a:ext uri="{FF2B5EF4-FFF2-40B4-BE49-F238E27FC236}">
                <a16:creationId xmlns:a16="http://schemas.microsoft.com/office/drawing/2014/main" xmlns="" id="{A484B707-71B0-4C42-8F1F-6F431CF35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bldLvl="0" animBg="1"/>
      <p:bldP spid="73" grpId="0"/>
      <p:bldP spid="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77" y="546963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/>
          <p:cNvSpPr txBox="1"/>
          <p:nvPr/>
        </p:nvSpPr>
        <p:spPr>
          <a:xfrm>
            <a:off x="333190" y="536227"/>
            <a:ext cx="123148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b="1" dirty="0">
                <a:solidFill>
                  <a:schemeClr val="bg1"/>
                </a:solidFill>
              </a:rPr>
              <a:t>第二课时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84F2A05E-F4FD-42E8-A037-C9D1CB37F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E5167C2-B847-44B7-96AB-11EF5CD8A2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753" y="541646"/>
            <a:ext cx="3170747" cy="450657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525268E-9994-4082-A017-31AD547039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536227"/>
            <a:ext cx="3170747" cy="45119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341242" y="1203598"/>
            <a:ext cx="8461516" cy="352250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于是——洗手的时候，日子从水盆里过去；吃饭的时候，日子从饭碗里过去；默默时，便从凝然的双眼前过去。我觉察他去的匆匆了，伸出手遮挽时，他又从遮挽着的手边过去，天黑时，我躺在床上，他便伶俐地从我身上跨过，从我脚边飞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走了；等我睁开眼和太阳再见，这算又溜走了一日；我掩面叹息，但是新来的日子的影儿又开始在叹息里闪过了。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zh-CN" sz="3200" b="1" dirty="0">
              <a:latin typeface="+mj-ea"/>
              <a:ea typeface="+mj-ea"/>
              <a:sym typeface="+mn-ea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FAF1C8D2-DD70-4411-909E-AD201CB1C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10346" y="1453967"/>
            <a:ext cx="16675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洗手</a:t>
            </a:r>
          </a:p>
        </p:txBody>
      </p:sp>
      <p:sp>
        <p:nvSpPr>
          <p:cNvPr id="3" name="矩形 2"/>
          <p:cNvSpPr/>
          <p:nvPr/>
        </p:nvSpPr>
        <p:spPr>
          <a:xfrm>
            <a:off x="4770586" y="1449204"/>
            <a:ext cx="16675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吃饭</a:t>
            </a:r>
          </a:p>
        </p:txBody>
      </p:sp>
      <p:sp>
        <p:nvSpPr>
          <p:cNvPr id="4" name="矩形 3"/>
          <p:cNvSpPr/>
          <p:nvPr/>
        </p:nvSpPr>
        <p:spPr>
          <a:xfrm>
            <a:off x="6864930" y="1444441"/>
            <a:ext cx="16675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默默</a:t>
            </a: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4221976" y="1753687"/>
            <a:ext cx="461010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V="1">
            <a:off x="6382216" y="1748924"/>
            <a:ext cx="461010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539552" y="2836904"/>
            <a:ext cx="461010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707904" y="339502"/>
            <a:ext cx="1896437" cy="6089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生活细节</a:t>
            </a:r>
            <a:endParaRPr lang="zh-CN" altLang="en-US" sz="32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8498" y="2499742"/>
            <a:ext cx="16675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伸手遮挽</a:t>
            </a:r>
          </a:p>
        </p:txBody>
      </p:sp>
      <p:sp>
        <p:nvSpPr>
          <p:cNvPr id="10" name="矩形 9"/>
          <p:cNvSpPr/>
          <p:nvPr/>
        </p:nvSpPr>
        <p:spPr>
          <a:xfrm>
            <a:off x="481684" y="1458729"/>
            <a:ext cx="16675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早上起来</a:t>
            </a: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2093314" y="1758449"/>
            <a:ext cx="461010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2745208" y="2820274"/>
            <a:ext cx="461010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234153" y="2483112"/>
            <a:ext cx="2094917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天黑躺在床上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5301498" y="2777741"/>
            <a:ext cx="461010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790443" y="2440579"/>
            <a:ext cx="2923004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睁开眼和太阳再见</a:t>
            </a:r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611560" y="3740107"/>
            <a:ext cx="461010" cy="95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100506" y="3402945"/>
            <a:ext cx="1667510" cy="608965"/>
          </a:xfrm>
          <a:prstGeom prst="rect">
            <a:avLst/>
          </a:prstGeom>
          <a:effectLst>
            <a:outerShdw blurRad="88900" dist="20000" dir="5400000" rotWithShape="0">
              <a:srgbClr val="000000">
                <a:alpha val="38000"/>
              </a:srgbClr>
            </a:outerShdw>
            <a:softEdge rad="1016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掩面叹息</a:t>
            </a: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xmlns="" id="{A24B3BDE-A09D-45CF-A4F1-C8A42F738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9" grpId="0" animBg="1"/>
      <p:bldP spid="10" grpId="0" animBg="1"/>
      <p:bldP spid="13" grpId="0" animBg="1"/>
      <p:bldP spid="15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323528" y="1119237"/>
            <a:ext cx="8496944" cy="2905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于是——洗手的时候，日子从水盆里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过去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；吃饭的时候，日子从饭碗里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过去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；默默时，便从凝然的双眼前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过去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。我觉察他去的匆匆了，伸出手遮挽时，他又从遮挽着的手边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过去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，天黑时，我躺在床上，他便伶俐地从我身上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跨过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，从我脚边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了；等我睁开眼和太阳再见，这算又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溜走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了一日；我掩面叹息，但是新来的日子的影儿又开始在叹息里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闪过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3C3A7178-9C56-42B0-8AC1-DDAFFA9EE4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877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049075" y="1491630"/>
            <a:ext cx="809492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时，日子</a:t>
            </a:r>
            <a:r>
              <a:rPr lang="zh-CN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</a:p>
          <a:p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时，日子</a:t>
            </a:r>
            <a:r>
              <a:rPr lang="zh-CN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</a:p>
          <a:p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时，日子</a:t>
            </a:r>
            <a:r>
              <a:rPr lang="zh-CN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时，日子</a:t>
            </a:r>
            <a:r>
              <a:rPr lang="zh-CN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1520" y="509503"/>
            <a:ext cx="4407500" cy="561692"/>
            <a:chOff x="755576" y="411510"/>
            <a:chExt cx="4407500" cy="561692"/>
          </a:xfrm>
        </p:grpSpPr>
        <p:sp>
          <p:nvSpPr>
            <p:cNvPr id="6" name="文本框 9"/>
            <p:cNvSpPr txBox="1"/>
            <p:nvPr/>
          </p:nvSpPr>
          <p:spPr>
            <a:xfrm>
              <a:off x="1331639" y="411510"/>
              <a:ext cx="3831437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latin typeface="黑体" panose="02010609060101010101" pitchFamily="2" charset="-122"/>
                  <a:ea typeface="黑体" panose="02010609060101010101" pitchFamily="2" charset="-122"/>
                </a:rPr>
                <a:t>小练笔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A9B39945-0F87-4D18-B95A-4A3D2D04C8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539552" y="879171"/>
            <a:ext cx="8328352" cy="33851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	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在逃去如飞的日子里，在千门万户的世界里的我能做些什么呢？只有徘徊罢了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只有匆匆罢了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在八千多日的匆匆里，除徘徊外，又剩些什么呢？过去的日子如轻烟，被微风吹散了，如薄雾，被初阳蒸融了；我留着些什么痕迹呢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我何曾留着像游丝样的痕迹呢？我赤裸裸来到这世界，转眼间也将赤裸裸地回去吧？但不能平的，为什么偏要白白走这</a:t>
            </a: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一遭啊？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575027E6-2A79-4660-9C59-136B4F1A4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38428" y="1167998"/>
            <a:ext cx="7205980" cy="2916555"/>
            <a:chOff x="1211" y="1328"/>
            <a:chExt cx="11348" cy="4593"/>
          </a:xfrm>
        </p:grpSpPr>
        <p:grpSp>
          <p:nvGrpSpPr>
            <p:cNvPr id="4" name="组合 3"/>
            <p:cNvGrpSpPr/>
            <p:nvPr/>
          </p:nvGrpSpPr>
          <p:grpSpPr>
            <a:xfrm>
              <a:off x="1211" y="1328"/>
              <a:ext cx="11348" cy="4593"/>
              <a:chOff x="1025388" y="1124744"/>
              <a:chExt cx="9606322" cy="3888432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025388" y="1124744"/>
                <a:ext cx="9606322" cy="3888432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" name="直接连接符 2"/>
              <p:cNvCxnSpPr/>
              <p:nvPr/>
            </p:nvCxnSpPr>
            <p:spPr>
              <a:xfrm>
                <a:off x="1054646" y="1124744"/>
                <a:ext cx="0" cy="388800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5414" y="1531"/>
              <a:ext cx="6890" cy="4035"/>
            </a:xfrm>
            <a:prstGeom prst="rect">
              <a:avLst/>
            </a:prstGeom>
            <a:noFill/>
            <a:ln w="19050">
              <a:noFill/>
              <a:prstDash val="sysDash"/>
              <a:miter lim="800000"/>
            </a:ln>
          </p:spPr>
          <p:txBody>
            <a:bodyPr wrap="square" lIns="68580" tIns="34290" rIns="68580" bIns="34290" anchor="ctr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kumimoji="1" lang="zh-CN" altLang="en-US" sz="2700" b="1" u="sng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朱自清</a:t>
              </a:r>
              <a:r>
                <a:rPr kumimoji="1"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kumimoji="1" lang="en-US" altLang="zh-CN" sz="27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1898—1948</a:t>
              </a:r>
              <a:r>
                <a:rPr kumimoji="1"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年），原名自华，字佩弦。</a:t>
              </a:r>
              <a:r>
                <a:rPr kumimoji="1" lang="zh-CN" altLang="en-US" sz="27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中国现代散文家</a:t>
              </a:r>
              <a:r>
                <a:rPr kumimoji="1"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、</a:t>
              </a:r>
              <a:r>
                <a:rPr kumimoji="1" lang="zh-CN" altLang="en-US" sz="27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诗人</a:t>
              </a:r>
              <a:r>
                <a:rPr kumimoji="1"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。作品有散文集</a:t>
              </a:r>
              <a:r>
                <a:rPr kumimoji="1" lang="en-US" altLang="zh-CN" sz="27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kumimoji="1" lang="zh-CN" altLang="en-US" sz="27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背影</a:t>
              </a:r>
              <a:r>
                <a:rPr kumimoji="1" lang="en-US" altLang="zh-CN" sz="27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kumimoji="1"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、诗文集</a:t>
              </a:r>
              <a:r>
                <a:rPr kumimoji="1" lang="en-US" altLang="zh-CN" sz="27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kumimoji="1" lang="zh-CN" altLang="en-US" sz="27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踪迹</a:t>
              </a:r>
              <a:r>
                <a:rPr kumimoji="1" lang="en-US" altLang="zh-CN" sz="27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r>
                <a:rPr kumimoji="1" lang="zh-CN" altLang="en-US" sz="27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等。</a:t>
              </a:r>
              <a:endParaRPr kumimoji="1"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76802" name="Picture 2" descr="http://www.51wendang.com/pic/2e51197587a86d04d8d6782d/4-810-jpg_6-1080-0-0-1080.jpg"/>
            <p:cNvPicPr>
              <a:picLocks noChangeAspect="1" noChangeArrowheads="1"/>
            </p:cNvPicPr>
            <p:nvPr/>
          </p:nvPicPr>
          <p:blipFill>
            <a:blip r:embed="rId3" cstate="print">
              <a:lum contrast="30000"/>
            </a:blip>
            <a:srcRect l="10417" t="7407" r="48611" b="11110"/>
            <a:stretch>
              <a:fillRect/>
            </a:stretch>
          </p:blipFill>
          <p:spPr bwMode="auto">
            <a:xfrm flipH="1">
              <a:off x="1774" y="1499"/>
              <a:ext cx="3299" cy="4288"/>
            </a:xfrm>
            <a:prstGeom prst="rect">
              <a:avLst/>
            </a:prstGeom>
            <a:noFill/>
          </p:spPr>
        </p:pic>
      </p:grpSp>
      <p:grpSp>
        <p:nvGrpSpPr>
          <p:cNvPr id="12" name="组合 11"/>
          <p:cNvGrpSpPr/>
          <p:nvPr/>
        </p:nvGrpSpPr>
        <p:grpSpPr>
          <a:xfrm>
            <a:off x="152429" y="443448"/>
            <a:ext cx="1629583" cy="400110"/>
            <a:chOff x="160049" y="525491"/>
            <a:chExt cx="1629583" cy="40011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49" y="536227"/>
              <a:ext cx="1629583" cy="3786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文本框 11"/>
            <p:cNvSpPr txBox="1"/>
            <p:nvPr/>
          </p:nvSpPr>
          <p:spPr>
            <a:xfrm>
              <a:off x="172162" y="525491"/>
              <a:ext cx="12314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dirty="0">
                  <a:solidFill>
                    <a:schemeClr val="bg1"/>
                  </a:solidFill>
                </a:rPr>
                <a:t>第一课时</a:t>
              </a:r>
            </a:p>
          </p:txBody>
        </p:sp>
      </p:grpSp>
      <p:pic>
        <p:nvPicPr>
          <p:cNvPr id="20" name="Picture 2">
            <a:extLst>
              <a:ext uri="{FF2B5EF4-FFF2-40B4-BE49-F238E27FC236}">
                <a16:creationId xmlns:a16="http://schemas.microsoft.com/office/drawing/2014/main" xmlns="" id="{CC1139D4-DB7D-4710-8D21-0D0604F05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39552" y="555526"/>
            <a:ext cx="8065403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我赤裸裸来到这世界，转眼间也将赤裸裸地回去吧？但不能平的，为什么偏要白白走这一遭啊？</a:t>
            </a:r>
          </a:p>
        </p:txBody>
      </p:sp>
      <p:sp>
        <p:nvSpPr>
          <p:cNvPr id="17" name="TextBox 24"/>
          <p:cNvSpPr txBox="1"/>
          <p:nvPr/>
        </p:nvSpPr>
        <p:spPr>
          <a:xfrm>
            <a:off x="1871446" y="1856169"/>
            <a:ext cx="7849380" cy="253146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不！</a:t>
            </a:r>
            <a:endParaRPr lang="en-US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偏要</a:t>
            </a:r>
            <a:r>
              <a:rPr lang="zh-CN" altLang="zh-CN" sz="4000" u="sng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走一回！</a:t>
            </a:r>
          </a:p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偏要</a:t>
            </a:r>
            <a:r>
              <a:rPr lang="zh-CN" altLang="zh-CN" sz="4000" u="sng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走一回！</a:t>
            </a:r>
          </a:p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我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偏要</a:t>
            </a:r>
            <a:r>
              <a:rPr lang="zh-CN" altLang="zh-CN" sz="4000" u="sng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4000" u="sng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走一回！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54631C15-DC73-400F-8CD6-29D4C0F22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06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705158" y="490225"/>
            <a:ext cx="7734187" cy="233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首句：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</a:rPr>
              <a:t>聪明的，你告诉我，我们的日子为什么一去不复返呢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  <a:p>
            <a:pPr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尾句：</a:t>
            </a:r>
            <a:r>
              <a:rPr lang="en-US" altLang="zh-CN" sz="28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但是，聪明的，你告诉我，我们的日子为什么一去不复返呢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？</a:t>
            </a:r>
            <a:endParaRPr lang="en-US" altLang="zh-CN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26185" y="3324865"/>
            <a:ext cx="1614805" cy="6089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照应开头</a:t>
            </a:r>
          </a:p>
        </p:txBody>
      </p:sp>
      <p:sp>
        <p:nvSpPr>
          <p:cNvPr id="2" name="矩形 1"/>
          <p:cNvSpPr/>
          <p:nvPr/>
        </p:nvSpPr>
        <p:spPr>
          <a:xfrm>
            <a:off x="4616450" y="2820675"/>
            <a:ext cx="2125345" cy="6089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心中已有答案</a:t>
            </a:r>
          </a:p>
        </p:txBody>
      </p:sp>
      <p:sp>
        <p:nvSpPr>
          <p:cNvPr id="8" name="矩形 7"/>
          <p:cNvSpPr/>
          <p:nvPr/>
        </p:nvSpPr>
        <p:spPr>
          <a:xfrm>
            <a:off x="4616450" y="3834135"/>
            <a:ext cx="2125345" cy="6089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警示珍惜时光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xmlns="" id="{B2D5C90C-4FC9-4599-8887-DBCBF1CBB0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" grpId="0" bldLvl="0" animBg="1"/>
      <p:bldP spid="8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F0A18BF-D03D-47E9-9C96-6A8E37E69996}"/>
              </a:ext>
            </a:extLst>
          </p:cNvPr>
          <p:cNvSpPr txBox="1"/>
          <p:nvPr/>
        </p:nvSpPr>
        <p:spPr>
          <a:xfrm>
            <a:off x="755576" y="1162362"/>
            <a:ext cx="76328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岁考入北京大学预科；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岁开始发表诗歌；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23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岁加入文学研究会，成为“为人生”代表作家；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岁发表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桨声灯影里的秦淮河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，被誉为“白话美术文的模范”；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27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岁任清华大学中文系教授；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30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岁出版散文名集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背影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31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岁留学英国，漫游欧洲，著有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欧游杂记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伦敦杂记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39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岁任西南联大教授，期间出版了多个散文集、杂文集。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2E72A428-CB5A-4B58-A726-0D3CF4AD64AE}"/>
              </a:ext>
            </a:extLst>
          </p:cNvPr>
          <p:cNvSpPr/>
          <p:nvPr/>
        </p:nvSpPr>
        <p:spPr>
          <a:xfrm>
            <a:off x="3419872" y="553397"/>
            <a:ext cx="2125345" cy="6089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朱自清生平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EEBD2800-0114-4D42-BEEC-AC974403C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7"/>
          <p:cNvSpPr txBox="1"/>
          <p:nvPr/>
        </p:nvSpPr>
        <p:spPr>
          <a:xfrm>
            <a:off x="971600" y="1417588"/>
            <a:ext cx="75710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    面对逃去如飞的日子，我们可以做些什么？请说一说你的想法，和大家交流</a:t>
            </a:r>
            <a:r>
              <a:rPr lang="zh-CN" altLang="en-US" sz="3600" b="1" dirty="0">
                <a:solidFill>
                  <a:schemeClr val="tx1"/>
                </a:solidFill>
                <a:sym typeface="+mn-ea"/>
              </a:rPr>
              <a:t>。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F39AC1C3-E588-42C3-AC00-89CF71AD1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339502"/>
            <a:ext cx="2376264" cy="561692"/>
            <a:chOff x="179512" y="411510"/>
            <a:chExt cx="2376264" cy="561692"/>
          </a:xfrm>
        </p:grpSpPr>
        <p:sp>
          <p:nvSpPr>
            <p:cNvPr id="6" name="文本框 14"/>
            <p:cNvSpPr txBox="1"/>
            <p:nvPr/>
          </p:nvSpPr>
          <p:spPr>
            <a:xfrm>
              <a:off x="624428" y="411510"/>
              <a:ext cx="1931348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课后作业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464187"/>
              <a:ext cx="366860" cy="456338"/>
            </a:xfrm>
            <a:prstGeom prst="rect">
              <a:avLst/>
            </a:prstGeom>
          </p:spPr>
        </p:pic>
      </p:grp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CF0DC286-7A95-4A7E-BD47-DD57F24354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F74469D-26F3-4DF3-B0EA-01A4533BB3B5}"/>
              </a:ext>
            </a:extLst>
          </p:cNvPr>
          <p:cNvSpPr/>
          <p:nvPr/>
        </p:nvSpPr>
        <p:spPr>
          <a:xfrm>
            <a:off x="250703" y="941354"/>
            <a:ext cx="87495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朗读课文，把握情感，尝试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背诵</a:t>
            </a:r>
          </a:p>
          <a:p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积累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有关时间的名言警句</a:t>
            </a:r>
          </a:p>
          <a:p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）推荐阅读：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散文集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匆匆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小说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毛毛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时间窃贼和一个小女孩的不可思议的故事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A72A0A7-8838-415F-9E62-473238C82A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3" r="11355"/>
          <a:stretch/>
        </p:blipFill>
        <p:spPr>
          <a:xfrm>
            <a:off x="6012160" y="2850072"/>
            <a:ext cx="1685666" cy="229775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F672FF0-A515-40B8-9A4A-CA917D2702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860965"/>
            <a:ext cx="1612611" cy="232866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1126" y="1419622"/>
            <a:ext cx="7834197" cy="110799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 defTabSz="685800"/>
            <a:r>
              <a:rPr kumimoji="1" lang="zh-CN" altLang="en-US" sz="6600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七彩课堂  伴你成长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968256" y="-1"/>
            <a:ext cx="1927372" cy="771551"/>
            <a:chOff x="6968256" y="-1"/>
            <a:chExt cx="1927372" cy="771551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68"/>
            <a:stretch>
              <a:fillRect/>
            </a:stretch>
          </p:blipFill>
          <p:spPr>
            <a:xfrm>
              <a:off x="6968256" y="-1"/>
              <a:ext cx="961585" cy="771551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9408" y="124932"/>
              <a:ext cx="1346220" cy="553738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7146655" y="509940"/>
              <a:ext cx="101662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dist" defTabSz="685800"/>
              <a:r>
                <a:rPr kumimoji="1" lang="en-US" altLang="zh-CN" sz="1050" dirty="0">
                  <a:solidFill>
                    <a:prstClr val="white">
                      <a:lumMod val="75000"/>
                    </a:prstClr>
                  </a:solidFill>
                  <a:ea typeface="黑体" panose="02010609060101010101" pitchFamily="49" charset="-122"/>
                </a:rPr>
                <a:t>QICAIKETAN</a:t>
              </a:r>
              <a:endParaRPr kumimoji="1" lang="zh-CN" altLang="en-US" sz="1050" dirty="0">
                <a:solidFill>
                  <a:prstClr val="white">
                    <a:lumMod val="75000"/>
                  </a:prstClr>
                </a:solidFill>
                <a:ea typeface="黑体" panose="02010609060101010101" pitchFamily="49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075936" y="1176857"/>
            <a:ext cx="5672528" cy="265457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匆匆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写于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1922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月，恰逢“五四”运动落潮期，身为小资产阶级知识分子，作者 “日来时时念旧，殊低徊不能自已。明知无聊，但难排遣。‘回想上的惋惜’，正是不能自克的事，因了这惋惜的情怀、引起旧日不可留恋之感。”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/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资料选自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信扎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851920" y="532822"/>
            <a:ext cx="410581" cy="377666"/>
            <a:chOff x="631825" y="5181600"/>
            <a:chExt cx="1554163" cy="155257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9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0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452528" y="441770"/>
            <a:ext cx="2344022" cy="55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写作背景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3276B8D-C23C-4656-BE93-A3974475A5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3718"/>
            <a:ext cx="2906048" cy="2906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5" name="Picture 2">
            <a:extLst>
              <a:ext uri="{FF2B5EF4-FFF2-40B4-BE49-F238E27FC236}">
                <a16:creationId xmlns:a16="http://schemas.microsoft.com/office/drawing/2014/main" xmlns="" id="{10F54905-4318-4BED-8098-1EC251C79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05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6"/>
          <p:cNvSpPr txBox="1"/>
          <p:nvPr/>
        </p:nvSpPr>
        <p:spPr>
          <a:xfrm>
            <a:off x="1115616" y="1635646"/>
            <a:ext cx="7020037" cy="16761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700" b="1" dirty="0"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自由读课文，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注意读准字音，读通句子。把感觉难读或自己喜欢的句子多读几遍。</a:t>
            </a:r>
          </a:p>
          <a:p>
            <a:pPr>
              <a:lnSpc>
                <a:spcPct val="130000"/>
              </a:lnSpc>
            </a:pPr>
            <a:endParaRPr lang="zh-CN" altLang="en-US" sz="27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536936" y="436158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0" y="488835"/>
            <a:ext cx="366860" cy="456338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688FB24E-DCA4-4728-8621-8ACC99D7C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15792" y="1430631"/>
            <a:ext cx="8148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我不禁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头涔涔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而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泪潸潸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 sz="28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5792" y="2307340"/>
            <a:ext cx="72113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）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太阳他有脚啊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，轻轻悄悄地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挪移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06C236B-1511-492A-B06C-4FC989074EA2}"/>
              </a:ext>
            </a:extLst>
          </p:cNvPr>
          <p:cNvSpPr/>
          <p:nvPr/>
        </p:nvSpPr>
        <p:spPr>
          <a:xfrm>
            <a:off x="791517" y="3129811"/>
            <a:ext cx="75405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</a:rPr>
              <a:t>）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过去的日子如轻烟，被微风吹散了，如薄雾，被初阳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蒸融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了。　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36D2303B-FC2F-446C-8E6C-3E02052CE6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6"/>
          <p:cNvSpPr txBox="1"/>
          <p:nvPr/>
        </p:nvSpPr>
        <p:spPr>
          <a:xfrm>
            <a:off x="1475656" y="1275606"/>
            <a:ext cx="7020037" cy="24486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7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请同学们把情感送进课文中，默读文章，思考问题：作者主要表达怎样的情感，在哪些地方体现了这种情感？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将你的想法批注在文中引发你感触的地方。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完成之后，四人小组交流。</a:t>
            </a:r>
          </a:p>
          <a:p>
            <a:pPr>
              <a:lnSpc>
                <a:spcPct val="130000"/>
              </a:lnSpc>
            </a:pPr>
            <a:endParaRPr lang="zh-CN" altLang="en-US" sz="27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文本框 14"/>
          <p:cNvSpPr txBox="1"/>
          <p:nvPr/>
        </p:nvSpPr>
        <p:spPr>
          <a:xfrm>
            <a:off x="536936" y="436158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再读课文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0" y="488835"/>
            <a:ext cx="366860" cy="45633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63638"/>
            <a:ext cx="1104039" cy="1582166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1B5A58A8-29CF-4CA3-8DD5-F3B88DFF2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89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971600" y="962064"/>
            <a:ext cx="8136904" cy="2562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+mj-ea"/>
                <a:ea typeface="+mj-ea"/>
              </a:rPr>
              <a:t>   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燕子去了，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有再来的时候；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杨柳枯了，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有再青的时候；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桃花谢了，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有再开的时候。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endParaRPr lang="en-US" altLang="zh-CN" sz="32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72461" y="2067693"/>
            <a:ext cx="1461932" cy="6089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排比</a:t>
            </a:r>
          </a:p>
        </p:txBody>
      </p:sp>
      <p:sp>
        <p:nvSpPr>
          <p:cNvPr id="7" name="矩形 6"/>
          <p:cNvSpPr/>
          <p:nvPr/>
        </p:nvSpPr>
        <p:spPr>
          <a:xfrm>
            <a:off x="6588224" y="3219822"/>
            <a:ext cx="2182012" cy="6089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762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latin typeface="黑体" panose="02010609060101010101" pitchFamily="2" charset="-122"/>
                <a:ea typeface="黑体" panose="02010609060101010101" pitchFamily="2" charset="-122"/>
              </a:rPr>
              <a:t>季节更替</a:t>
            </a:r>
          </a:p>
        </p:txBody>
      </p:sp>
      <p:sp>
        <p:nvSpPr>
          <p:cNvPr id="8" name="矩形 7"/>
          <p:cNvSpPr/>
          <p:nvPr/>
        </p:nvSpPr>
        <p:spPr>
          <a:xfrm>
            <a:off x="5796136" y="4198992"/>
            <a:ext cx="3149888" cy="60896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762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latin typeface="黑体" panose="02010609060101010101" pitchFamily="2" charset="-122"/>
                <a:ea typeface="黑体" panose="02010609060101010101" pitchFamily="2" charset="-122"/>
              </a:rPr>
              <a:t>时间飞逝的痕迹</a:t>
            </a:r>
          </a:p>
        </p:txBody>
      </p:sp>
      <p:cxnSp>
        <p:nvCxnSpPr>
          <p:cNvPr id="9" name="直接箭头连接符 8"/>
          <p:cNvCxnSpPr>
            <a:stCxn id="7" idx="2"/>
            <a:endCxn id="8" idx="0"/>
          </p:cNvCxnSpPr>
          <p:nvPr/>
        </p:nvCxnSpPr>
        <p:spPr>
          <a:xfrm flipH="1">
            <a:off x="7371080" y="3828787"/>
            <a:ext cx="308150" cy="37020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50833380-354A-4F1D-8E70-5AF0F59094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7774"/>
            <a:ext cx="2401992" cy="2401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xmlns="" id="{752DFE80-82C6-4CD6-923A-0208EBEDC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683568" y="1174908"/>
            <a:ext cx="7992888" cy="23329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但是，聪明的，你告诉我，我们的日子为什么一去不复返呢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——是有人偷了他们罢：那是谁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又藏在何处呢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是他们自己逃走了罢：现在又到了哪里呢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r>
              <a:rPr lang="en-US" altLang="zh-CN" sz="2800" b="1" dirty="0">
                <a:latin typeface="+mj-ea"/>
                <a:ea typeface="+mj-ea"/>
              </a:rPr>
              <a:t> </a:t>
            </a:r>
            <a:endParaRPr sz="2800" b="1" dirty="0"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86988" y="3732262"/>
            <a:ext cx="2693323" cy="60895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惋惜、痛苦、无奈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69EDA710-651D-4091-B24E-97A6762A2C10}"/>
              </a:ext>
            </a:extLst>
          </p:cNvPr>
          <p:cNvSpPr/>
          <p:nvPr/>
        </p:nvSpPr>
        <p:spPr>
          <a:xfrm>
            <a:off x="1259632" y="3727411"/>
            <a:ext cx="2160240" cy="608955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一连串的问题</a:t>
            </a:r>
          </a:p>
        </p:txBody>
      </p:sp>
      <p:sp>
        <p:nvSpPr>
          <p:cNvPr id="11" name="箭头: 右 10">
            <a:extLst>
              <a:ext uri="{FF2B5EF4-FFF2-40B4-BE49-F238E27FC236}">
                <a16:creationId xmlns:a16="http://schemas.microsoft.com/office/drawing/2014/main" xmlns="" id="{039622F2-DD48-4F60-8E8C-F95ACEF444AC}"/>
              </a:ext>
            </a:extLst>
          </p:cNvPr>
          <p:cNvSpPr/>
          <p:nvPr/>
        </p:nvSpPr>
        <p:spPr>
          <a:xfrm flipV="1">
            <a:off x="3491880" y="3968593"/>
            <a:ext cx="1080120" cy="115326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id="{35A41BB8-3B43-41C9-8909-202123052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6"/>
          <p:cNvSpPr txBox="1"/>
          <p:nvPr/>
        </p:nvSpPr>
        <p:spPr>
          <a:xfrm>
            <a:off x="1115616" y="915566"/>
            <a:ext cx="6768752" cy="1529715"/>
          </a:xfrm>
          <a:prstGeom prst="rect">
            <a:avLst/>
          </a:prstGeom>
          <a:effectLst>
            <a:glow rad="63500">
              <a:schemeClr val="bg1">
                <a:lumMod val="95000"/>
                <a:alpha val="30000"/>
              </a:schemeClr>
            </a:glow>
            <a:softEdge rad="1016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在默默里算着，八千多日子已经从我手中溜去；像针尖上一滴水滴在大海里，我的日子滴在时间的流里，没有声音，也没有影子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sz="2800" b="1" dirty="0">
              <a:latin typeface="+mj-ea"/>
              <a:ea typeface="+mj-ea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id="{69E1137A-7951-49FA-9C69-F596801BD4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820" y="87475"/>
            <a:ext cx="1026248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979</Words>
  <Application>Microsoft Office PowerPoint</Application>
  <PresentationFormat>全屏显示(16:9)</PresentationFormat>
  <Paragraphs>107</Paragraphs>
  <Slides>25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华文细黑</vt:lpstr>
      <vt:lpstr>幼圆</vt:lpstr>
      <vt:lpstr>Times New Roman</vt:lpstr>
      <vt:lpstr>Calibri</vt:lpstr>
      <vt:lpstr>微软雅黑</vt:lpstr>
      <vt:lpstr>华文楷体</vt:lpstr>
      <vt:lpstr>楷体</vt:lpstr>
      <vt:lpstr>黑体</vt:lpstr>
      <vt:lpstr>汉语拼音</vt:lpstr>
      <vt:lpstr>Heiti SC Light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/>
  <cp:revision>342</cp:revision>
  <dcterms:created xsi:type="dcterms:W3CDTF">2017-03-17T02:28:00Z</dcterms:created>
  <dcterms:modified xsi:type="dcterms:W3CDTF">2020-11-10T04:10:51Z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